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9" r:id="rId3"/>
    <p:sldId id="270" r:id="rId4"/>
    <p:sldId id="271" r:id="rId5"/>
    <p:sldId id="272" r:id="rId6"/>
    <p:sldId id="273" r:id="rId7"/>
    <p:sldId id="274" r:id="rId8"/>
    <p:sldId id="267"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90C"/>
    <a:srgbClr val="04AC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7" name="Groupe 6"/>
          <p:cNvGrpSpPr/>
          <p:nvPr userDrawn="1"/>
        </p:nvGrpSpPr>
        <p:grpSpPr>
          <a:xfrm>
            <a:off x="0" y="-14207"/>
            <a:ext cx="12204441" cy="4739351"/>
            <a:chOff x="0" y="9931"/>
            <a:chExt cx="12180303" cy="4715213"/>
          </a:xfrm>
        </p:grpSpPr>
        <p:pic>
          <p:nvPicPr>
            <p:cNvPr id="8"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931"/>
              <a:ext cx="12180303" cy="4715213"/>
            </a:xfrm>
            <a:prstGeom prst="rect">
              <a:avLst/>
            </a:prstGeom>
          </p:spPr>
        </p:pic>
        <p:pic>
          <p:nvPicPr>
            <p:cNvPr id="9"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5481" y="341868"/>
              <a:ext cx="2601378" cy="580795"/>
            </a:xfrm>
            <a:prstGeom prst="rect">
              <a:avLst/>
            </a:prstGeom>
          </p:spPr>
        </p:pic>
        <p:pic>
          <p:nvPicPr>
            <p:cNvPr id="10"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1247" y="2066809"/>
              <a:ext cx="3757911" cy="352159"/>
            </a:xfrm>
            <a:prstGeom prst="rect">
              <a:avLst/>
            </a:prstGeom>
          </p:spPr>
        </p:pic>
      </p:grpSp>
      <p:sp>
        <p:nvSpPr>
          <p:cNvPr id="14" name="Espace réservé du texte 13"/>
          <p:cNvSpPr>
            <a:spLocks noGrp="1"/>
          </p:cNvSpPr>
          <p:nvPr>
            <p:ph type="body" sz="quarter" idx="10" hasCustomPrompt="1"/>
          </p:nvPr>
        </p:nvSpPr>
        <p:spPr>
          <a:xfrm>
            <a:off x="67230" y="4830179"/>
            <a:ext cx="12059667" cy="798263"/>
          </a:xfrm>
          <a:prstGeom prst="rect">
            <a:avLst/>
          </a:prstGeom>
        </p:spPr>
        <p:txBody>
          <a:bodyPr/>
          <a:lstStyle>
            <a:lvl1pPr marL="0" indent="0" algn="ctr">
              <a:buNone/>
              <a:defRPr sz="4400" baseline="0">
                <a:latin typeface="Arial" panose="020B0604020202020204" pitchFamily="34" charset="0"/>
                <a:cs typeface="Arial" panose="020B0604020202020204" pitchFamily="34" charset="0"/>
              </a:defRPr>
            </a:lvl1pPr>
          </a:lstStyle>
          <a:p>
            <a:pPr lvl="0"/>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title</a:t>
            </a:r>
            <a:endParaRPr lang="fr-FR" dirty="0"/>
          </a:p>
        </p:txBody>
      </p:sp>
      <p:sp>
        <p:nvSpPr>
          <p:cNvPr id="16" name="Espace réservé du texte 15"/>
          <p:cNvSpPr>
            <a:spLocks noGrp="1"/>
          </p:cNvSpPr>
          <p:nvPr>
            <p:ph type="body" sz="quarter" idx="11" hasCustomPrompt="1"/>
          </p:nvPr>
        </p:nvSpPr>
        <p:spPr>
          <a:xfrm>
            <a:off x="67230" y="5748338"/>
            <a:ext cx="12059667" cy="914400"/>
          </a:xfrm>
          <a:prstGeom prst="rect">
            <a:avLst/>
          </a:prstGeom>
        </p:spPr>
        <p:txBody>
          <a:bodyPr/>
          <a:lstStyle>
            <a:lvl1pPr marL="0" indent="0" algn="ctr">
              <a:buNone/>
              <a:defRPr sz="3200" baseline="0">
                <a:solidFill>
                  <a:schemeClr val="bg1">
                    <a:lumMod val="50000"/>
                  </a:schemeClr>
                </a:solidFill>
                <a:latin typeface="Arial" panose="020B0604020202020204" pitchFamily="34" charset="0"/>
                <a:cs typeface="Arial" panose="020B0604020202020204" pitchFamily="34" charset="0"/>
              </a:defRPr>
            </a:lvl1pPr>
          </a:lstStyle>
          <a:p>
            <a:pPr lvl="0"/>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subtitle</a:t>
            </a:r>
            <a:endParaRPr lang="fr-FR" dirty="0"/>
          </a:p>
        </p:txBody>
      </p:sp>
    </p:spTree>
    <p:extLst>
      <p:ext uri="{BB962C8B-B14F-4D97-AF65-F5344CB8AC3E}">
        <p14:creationId xmlns:p14="http://schemas.microsoft.com/office/powerpoint/2010/main" val="309463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195020" y="334489"/>
            <a:ext cx="8869080" cy="504885"/>
          </a:xfrm>
          <a:prstGeom prst="rect">
            <a:avLst/>
          </a:prstGeom>
        </p:spPr>
        <p:txBody>
          <a:bodyPr/>
          <a:lstStyle>
            <a:lvl1pPr>
              <a:defRPr sz="3200" b="0" baseline="0">
                <a:solidFill>
                  <a:srgbClr val="04ACB1"/>
                </a:solidFill>
                <a:latin typeface="Arial" panose="020B0604020202020204" pitchFamily="34" charset="0"/>
                <a:cs typeface="Arial" panose="020B0604020202020204" pitchFamily="34" charset="0"/>
              </a:defRPr>
            </a:lvl1pPr>
          </a:lstStyle>
          <a:p>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heading</a:t>
            </a:r>
            <a:endParaRPr lang="fr-FR" dirty="0"/>
          </a:p>
        </p:txBody>
      </p:sp>
      <p:pic>
        <p:nvPicPr>
          <p:cNvPr id="4"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3783" y="319429"/>
            <a:ext cx="2606533" cy="583768"/>
          </a:xfrm>
          <a:prstGeom prst="rect">
            <a:avLst/>
          </a:prstGeom>
        </p:spPr>
      </p:pic>
      <p:cxnSp>
        <p:nvCxnSpPr>
          <p:cNvPr id="5" name="直線コネクタ 8"/>
          <p:cNvCxnSpPr/>
          <p:nvPr userDrawn="1"/>
        </p:nvCxnSpPr>
        <p:spPr>
          <a:xfrm>
            <a:off x="195020" y="1119810"/>
            <a:ext cx="11665296" cy="0"/>
          </a:xfrm>
          <a:prstGeom prst="line">
            <a:avLst/>
          </a:prstGeom>
          <a:ln w="38100">
            <a:solidFill>
              <a:srgbClr val="00A8A9"/>
            </a:solidFill>
          </a:ln>
        </p:spPr>
        <p:style>
          <a:lnRef idx="1">
            <a:schemeClr val="accent1"/>
          </a:lnRef>
          <a:fillRef idx="0">
            <a:schemeClr val="accent1"/>
          </a:fillRef>
          <a:effectRef idx="0">
            <a:schemeClr val="accent1"/>
          </a:effectRef>
          <a:fontRef idx="minor">
            <a:schemeClr val="tx1"/>
          </a:fontRef>
        </p:style>
      </p:cxnSp>
      <p:sp>
        <p:nvSpPr>
          <p:cNvPr id="8" name="Espace réservé du contenu 9"/>
          <p:cNvSpPr>
            <a:spLocks noGrp="1"/>
          </p:cNvSpPr>
          <p:nvPr>
            <p:ph sz="quarter" idx="11" hasCustomPrompt="1"/>
          </p:nvPr>
        </p:nvSpPr>
        <p:spPr>
          <a:xfrm>
            <a:off x="195020" y="1911421"/>
            <a:ext cx="11665296" cy="4737954"/>
          </a:xfrm>
          <a:prstGeom prst="rect">
            <a:avLst/>
          </a:prstGeom>
        </p:spPr>
        <p:txBody>
          <a:bodyPr/>
          <a:lstStyle>
            <a:lvl1pPr marL="0" indent="0">
              <a:buNone/>
              <a:defRPr sz="1800" b="0" baseline="0">
                <a:solidFill>
                  <a:schemeClr val="tx1"/>
                </a:solidFill>
                <a:latin typeface="Arial" panose="020B0604020202020204" pitchFamily="34" charset="0"/>
                <a:cs typeface="Arial" panose="020B0604020202020204" pitchFamily="34" charset="0"/>
              </a:defRPr>
            </a:lvl1pPr>
          </a:lstStyle>
          <a:p>
            <a:pPr lvl="0"/>
            <a:r>
              <a:rPr lang="fr-FR" dirty="0" smtClean="0"/>
              <a:t>Click to </a:t>
            </a:r>
            <a:r>
              <a:rPr lang="fr-FR" dirty="0" err="1" smtClean="0"/>
              <a:t>add</a:t>
            </a:r>
            <a:r>
              <a:rPr lang="fr-FR" dirty="0" smtClean="0"/>
              <a:t> content</a:t>
            </a:r>
            <a:endParaRPr lang="fr-FR" dirty="0"/>
          </a:p>
        </p:txBody>
      </p:sp>
      <p:sp>
        <p:nvSpPr>
          <p:cNvPr id="7" name="Espace réservé du texte 6"/>
          <p:cNvSpPr>
            <a:spLocks noGrp="1"/>
          </p:cNvSpPr>
          <p:nvPr>
            <p:ph type="body" sz="quarter" idx="12" hasCustomPrompt="1"/>
          </p:nvPr>
        </p:nvSpPr>
        <p:spPr>
          <a:xfrm>
            <a:off x="195193" y="1319188"/>
            <a:ext cx="11664950" cy="498475"/>
          </a:xfrm>
          <a:prstGeom prst="rect">
            <a:avLst/>
          </a:prstGeom>
        </p:spPr>
        <p:txBody>
          <a:bodyPr/>
          <a:lstStyle>
            <a:lvl1pPr marL="0" indent="0">
              <a:buNone/>
              <a:defRPr lang="fr-FR" sz="2400" b="0" kern="1200" baseline="0" dirty="0">
                <a:solidFill>
                  <a:srgbClr val="ED790C"/>
                </a:solidFill>
                <a:latin typeface="Arial" panose="020B0604020202020204" pitchFamily="34" charset="0"/>
                <a:ea typeface="+mn-ea"/>
                <a:cs typeface="Arial" panose="020B0604020202020204" pitchFamily="34" charset="0"/>
              </a:defRPr>
            </a:lvl1pPr>
          </a:lstStyle>
          <a:p>
            <a:pPr lvl="0"/>
            <a:r>
              <a:rPr lang="fr-FR" dirty="0" smtClean="0"/>
              <a:t>Click to </a:t>
            </a:r>
            <a:r>
              <a:rPr lang="fr-FR" dirty="0" err="1" smtClean="0"/>
              <a:t>add</a:t>
            </a:r>
            <a:r>
              <a:rPr lang="fr-FR" dirty="0" smtClean="0"/>
              <a:t> </a:t>
            </a:r>
            <a:r>
              <a:rPr lang="fr-FR" dirty="0" err="1" smtClean="0"/>
              <a:t>title</a:t>
            </a:r>
            <a:endParaRPr lang="fr-FR" dirty="0"/>
          </a:p>
        </p:txBody>
      </p:sp>
    </p:spTree>
    <p:extLst>
      <p:ext uri="{BB962C8B-B14F-4D97-AF65-F5344CB8AC3E}">
        <p14:creationId xmlns:p14="http://schemas.microsoft.com/office/powerpoint/2010/main" val="242639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4"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3783" y="319429"/>
            <a:ext cx="2606533" cy="583768"/>
          </a:xfrm>
          <a:prstGeom prst="rect">
            <a:avLst/>
          </a:prstGeom>
        </p:spPr>
      </p:pic>
      <p:cxnSp>
        <p:nvCxnSpPr>
          <p:cNvPr id="5" name="直線コネクタ 8"/>
          <p:cNvCxnSpPr/>
          <p:nvPr userDrawn="1"/>
        </p:nvCxnSpPr>
        <p:spPr>
          <a:xfrm>
            <a:off x="195020" y="1119810"/>
            <a:ext cx="11665296" cy="0"/>
          </a:xfrm>
          <a:prstGeom prst="line">
            <a:avLst/>
          </a:prstGeom>
          <a:ln w="38100">
            <a:solidFill>
              <a:srgbClr val="00A8A9"/>
            </a:solidFill>
          </a:ln>
        </p:spPr>
        <p:style>
          <a:lnRef idx="1">
            <a:schemeClr val="accent1"/>
          </a:lnRef>
          <a:fillRef idx="0">
            <a:schemeClr val="accent1"/>
          </a:fillRef>
          <a:effectRef idx="0">
            <a:schemeClr val="accent1"/>
          </a:effectRef>
          <a:fontRef idx="minor">
            <a:schemeClr val="tx1"/>
          </a:fontRef>
        </p:style>
      </p:cxnSp>
      <p:sp>
        <p:nvSpPr>
          <p:cNvPr id="6" name="Espace réservé du contenu 9"/>
          <p:cNvSpPr>
            <a:spLocks noGrp="1"/>
          </p:cNvSpPr>
          <p:nvPr>
            <p:ph sz="quarter" idx="10" hasCustomPrompt="1"/>
          </p:nvPr>
        </p:nvSpPr>
        <p:spPr>
          <a:xfrm>
            <a:off x="195020" y="1336423"/>
            <a:ext cx="11665296" cy="5304073"/>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smtClean="0"/>
              <a:t>Click to </a:t>
            </a:r>
            <a:r>
              <a:rPr lang="fr-FR" dirty="0" err="1" smtClean="0"/>
              <a:t>add</a:t>
            </a:r>
            <a:r>
              <a:rPr lang="fr-FR" dirty="0" smtClean="0"/>
              <a:t> content</a:t>
            </a:r>
            <a:endParaRPr lang="fr-FR" dirty="0"/>
          </a:p>
        </p:txBody>
      </p:sp>
      <p:sp>
        <p:nvSpPr>
          <p:cNvPr id="8" name="Titre 1"/>
          <p:cNvSpPr>
            <a:spLocks noGrp="1"/>
          </p:cNvSpPr>
          <p:nvPr>
            <p:ph type="title" hasCustomPrompt="1"/>
          </p:nvPr>
        </p:nvSpPr>
        <p:spPr>
          <a:xfrm>
            <a:off x="195020" y="334489"/>
            <a:ext cx="8869080" cy="504885"/>
          </a:xfrm>
          <a:prstGeom prst="rect">
            <a:avLst/>
          </a:prstGeom>
        </p:spPr>
        <p:txBody>
          <a:bodyPr/>
          <a:lstStyle>
            <a:lvl1pPr>
              <a:defRPr sz="3200" b="0" baseline="0">
                <a:solidFill>
                  <a:srgbClr val="04ACB1"/>
                </a:solidFill>
                <a:latin typeface="Arial" panose="020B0604020202020204" pitchFamily="34" charset="0"/>
                <a:cs typeface="Arial" panose="020B0604020202020204" pitchFamily="34" charset="0"/>
              </a:defRPr>
            </a:lvl1pPr>
          </a:lstStyle>
          <a:p>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heading</a:t>
            </a:r>
            <a:endParaRPr lang="fr-FR" dirty="0"/>
          </a:p>
        </p:txBody>
      </p:sp>
    </p:spTree>
    <p:extLst>
      <p:ext uri="{BB962C8B-B14F-4D97-AF65-F5344CB8AC3E}">
        <p14:creationId xmlns:p14="http://schemas.microsoft.com/office/powerpoint/2010/main" val="247731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3783" y="319429"/>
            <a:ext cx="2606533" cy="583768"/>
          </a:xfrm>
          <a:prstGeom prst="rect">
            <a:avLst/>
          </a:prstGeom>
        </p:spPr>
      </p:pic>
      <p:cxnSp>
        <p:nvCxnSpPr>
          <p:cNvPr id="5" name="直線コネクタ 8"/>
          <p:cNvCxnSpPr/>
          <p:nvPr userDrawn="1"/>
        </p:nvCxnSpPr>
        <p:spPr>
          <a:xfrm>
            <a:off x="195020" y="1119810"/>
            <a:ext cx="11665296" cy="0"/>
          </a:xfrm>
          <a:prstGeom prst="line">
            <a:avLst/>
          </a:prstGeom>
          <a:ln w="38100">
            <a:solidFill>
              <a:srgbClr val="00A8A9"/>
            </a:solidFill>
          </a:ln>
        </p:spPr>
        <p:style>
          <a:lnRef idx="1">
            <a:schemeClr val="accent1"/>
          </a:lnRef>
          <a:fillRef idx="0">
            <a:schemeClr val="accent1"/>
          </a:fillRef>
          <a:effectRef idx="0">
            <a:schemeClr val="accent1"/>
          </a:effectRef>
          <a:fontRef idx="minor">
            <a:schemeClr val="tx1"/>
          </a:fontRef>
        </p:style>
      </p:cxnSp>
      <p:sp>
        <p:nvSpPr>
          <p:cNvPr id="6" name="Espace réservé du contenu 9"/>
          <p:cNvSpPr>
            <a:spLocks noGrp="1"/>
          </p:cNvSpPr>
          <p:nvPr>
            <p:ph sz="quarter" idx="10" hasCustomPrompt="1"/>
          </p:nvPr>
        </p:nvSpPr>
        <p:spPr>
          <a:xfrm>
            <a:off x="195020" y="1336423"/>
            <a:ext cx="5486689" cy="5304073"/>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smtClean="0"/>
              <a:t>Click to </a:t>
            </a:r>
            <a:r>
              <a:rPr lang="fr-FR" dirty="0" err="1" smtClean="0"/>
              <a:t>add</a:t>
            </a:r>
            <a:r>
              <a:rPr lang="fr-FR" dirty="0" smtClean="0"/>
              <a:t> content</a:t>
            </a:r>
            <a:endParaRPr lang="fr-FR" dirty="0"/>
          </a:p>
        </p:txBody>
      </p:sp>
      <p:sp>
        <p:nvSpPr>
          <p:cNvPr id="7" name="Espace réservé du contenu 9"/>
          <p:cNvSpPr>
            <a:spLocks noGrp="1"/>
          </p:cNvSpPr>
          <p:nvPr>
            <p:ph sz="quarter" idx="11" hasCustomPrompt="1"/>
          </p:nvPr>
        </p:nvSpPr>
        <p:spPr>
          <a:xfrm>
            <a:off x="5761608" y="1336423"/>
            <a:ext cx="6098708" cy="5304073"/>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smtClean="0"/>
              <a:t>Click to </a:t>
            </a:r>
            <a:r>
              <a:rPr lang="fr-FR" dirty="0" err="1" smtClean="0"/>
              <a:t>add</a:t>
            </a:r>
            <a:r>
              <a:rPr lang="fr-FR" dirty="0" smtClean="0"/>
              <a:t> content</a:t>
            </a:r>
            <a:endParaRPr lang="fr-FR" dirty="0"/>
          </a:p>
        </p:txBody>
      </p:sp>
      <p:sp>
        <p:nvSpPr>
          <p:cNvPr id="8" name="Titre 1"/>
          <p:cNvSpPr>
            <a:spLocks noGrp="1"/>
          </p:cNvSpPr>
          <p:nvPr>
            <p:ph type="title" hasCustomPrompt="1"/>
          </p:nvPr>
        </p:nvSpPr>
        <p:spPr>
          <a:xfrm>
            <a:off x="195020" y="334489"/>
            <a:ext cx="8869080" cy="504885"/>
          </a:xfrm>
          <a:prstGeom prst="rect">
            <a:avLst/>
          </a:prstGeom>
        </p:spPr>
        <p:txBody>
          <a:bodyPr/>
          <a:lstStyle>
            <a:lvl1pPr>
              <a:defRPr sz="3200" b="0" baseline="0">
                <a:solidFill>
                  <a:srgbClr val="04ACB1"/>
                </a:solidFill>
                <a:latin typeface="Arial" panose="020B0604020202020204" pitchFamily="34" charset="0"/>
                <a:cs typeface="Arial" panose="020B0604020202020204" pitchFamily="34" charset="0"/>
              </a:defRPr>
            </a:lvl1pPr>
          </a:lstStyle>
          <a:p>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heading</a:t>
            </a:r>
            <a:endParaRPr lang="fr-FR" dirty="0"/>
          </a:p>
        </p:txBody>
      </p:sp>
    </p:spTree>
    <p:extLst>
      <p:ext uri="{BB962C8B-B14F-4D97-AF65-F5344CB8AC3E}">
        <p14:creationId xmlns:p14="http://schemas.microsoft.com/office/powerpoint/2010/main" val="8723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3783" y="319429"/>
            <a:ext cx="2606533" cy="583768"/>
          </a:xfrm>
          <a:prstGeom prst="rect">
            <a:avLst/>
          </a:prstGeom>
        </p:spPr>
      </p:pic>
      <p:cxnSp>
        <p:nvCxnSpPr>
          <p:cNvPr id="8" name="直線コネクタ 8"/>
          <p:cNvCxnSpPr/>
          <p:nvPr userDrawn="1"/>
        </p:nvCxnSpPr>
        <p:spPr>
          <a:xfrm>
            <a:off x="195020" y="1119810"/>
            <a:ext cx="11665296" cy="0"/>
          </a:xfrm>
          <a:prstGeom prst="line">
            <a:avLst/>
          </a:prstGeom>
          <a:ln w="38100">
            <a:solidFill>
              <a:srgbClr val="00A8A9"/>
            </a:solidFill>
          </a:ln>
        </p:spPr>
        <p:style>
          <a:lnRef idx="1">
            <a:schemeClr val="accent1"/>
          </a:lnRef>
          <a:fillRef idx="0">
            <a:schemeClr val="accent1"/>
          </a:fillRef>
          <a:effectRef idx="0">
            <a:schemeClr val="accent1"/>
          </a:effectRef>
          <a:fontRef idx="minor">
            <a:schemeClr val="tx1"/>
          </a:fontRef>
        </p:style>
      </p:cxnSp>
      <p:sp>
        <p:nvSpPr>
          <p:cNvPr id="10" name="Espace réservé du contenu 9"/>
          <p:cNvSpPr>
            <a:spLocks noGrp="1"/>
          </p:cNvSpPr>
          <p:nvPr>
            <p:ph sz="quarter" idx="10" hasCustomPrompt="1"/>
          </p:nvPr>
        </p:nvSpPr>
        <p:spPr>
          <a:xfrm>
            <a:off x="195020" y="1336423"/>
            <a:ext cx="7422021" cy="5304073"/>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smtClean="0"/>
              <a:t>Click to </a:t>
            </a:r>
            <a:r>
              <a:rPr lang="fr-FR" dirty="0" err="1" smtClean="0"/>
              <a:t>add</a:t>
            </a:r>
            <a:r>
              <a:rPr lang="fr-FR" dirty="0" smtClean="0"/>
              <a:t> content</a:t>
            </a:r>
            <a:endParaRPr lang="fr-FR" dirty="0"/>
          </a:p>
        </p:txBody>
      </p:sp>
      <p:sp>
        <p:nvSpPr>
          <p:cNvPr id="18" name="Espace réservé pour une image  17"/>
          <p:cNvSpPr>
            <a:spLocks noGrp="1"/>
          </p:cNvSpPr>
          <p:nvPr>
            <p:ph type="pic" sz="quarter" idx="11" hasCustomPrompt="1"/>
          </p:nvPr>
        </p:nvSpPr>
        <p:spPr>
          <a:xfrm>
            <a:off x="7732451" y="1336675"/>
            <a:ext cx="4288100" cy="5303838"/>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r>
              <a:rPr lang="fr-FR" dirty="0" smtClean="0"/>
              <a:t>Click on </a:t>
            </a:r>
            <a:r>
              <a:rPr lang="fr-FR" dirty="0" err="1" smtClean="0"/>
              <a:t>symbol</a:t>
            </a:r>
            <a:r>
              <a:rPr lang="fr-FR" dirty="0" smtClean="0"/>
              <a:t> to </a:t>
            </a:r>
            <a:r>
              <a:rPr lang="fr-FR" dirty="0" err="1" smtClean="0"/>
              <a:t>add</a:t>
            </a:r>
            <a:r>
              <a:rPr lang="fr-FR" dirty="0" smtClean="0"/>
              <a:t> </a:t>
            </a:r>
            <a:r>
              <a:rPr lang="fr-FR" dirty="0" err="1" smtClean="0"/>
              <a:t>picture</a:t>
            </a:r>
            <a:endParaRPr lang="fr-FR" dirty="0"/>
          </a:p>
        </p:txBody>
      </p:sp>
      <p:sp>
        <p:nvSpPr>
          <p:cNvPr id="19" name="Titre 1"/>
          <p:cNvSpPr>
            <a:spLocks noGrp="1"/>
          </p:cNvSpPr>
          <p:nvPr>
            <p:ph type="title" hasCustomPrompt="1"/>
          </p:nvPr>
        </p:nvSpPr>
        <p:spPr>
          <a:xfrm>
            <a:off x="195020" y="334489"/>
            <a:ext cx="8869080" cy="504885"/>
          </a:xfrm>
          <a:prstGeom prst="rect">
            <a:avLst/>
          </a:prstGeom>
        </p:spPr>
        <p:txBody>
          <a:bodyPr/>
          <a:lstStyle>
            <a:lvl1pPr>
              <a:defRPr sz="3200" b="0" baseline="0">
                <a:solidFill>
                  <a:srgbClr val="04ACB1"/>
                </a:solidFill>
                <a:latin typeface="Arial" panose="020B0604020202020204" pitchFamily="34" charset="0"/>
                <a:cs typeface="Arial" panose="020B0604020202020204" pitchFamily="34" charset="0"/>
              </a:defRPr>
            </a:lvl1pPr>
          </a:lstStyle>
          <a:p>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heading</a:t>
            </a:r>
            <a:endParaRPr lang="fr-FR" dirty="0"/>
          </a:p>
        </p:txBody>
      </p:sp>
    </p:spTree>
    <p:extLst>
      <p:ext uri="{BB962C8B-B14F-4D97-AF65-F5344CB8AC3E}">
        <p14:creationId xmlns:p14="http://schemas.microsoft.com/office/powerpoint/2010/main" val="342035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図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3783" y="319429"/>
            <a:ext cx="2606533" cy="583768"/>
          </a:xfrm>
          <a:prstGeom prst="rect">
            <a:avLst/>
          </a:prstGeom>
        </p:spPr>
      </p:pic>
      <p:cxnSp>
        <p:nvCxnSpPr>
          <p:cNvPr id="5" name="直線コネクタ 8"/>
          <p:cNvCxnSpPr/>
          <p:nvPr userDrawn="1"/>
        </p:nvCxnSpPr>
        <p:spPr>
          <a:xfrm>
            <a:off x="195020" y="1119810"/>
            <a:ext cx="11665296" cy="0"/>
          </a:xfrm>
          <a:prstGeom prst="line">
            <a:avLst/>
          </a:prstGeom>
          <a:ln w="38100">
            <a:solidFill>
              <a:srgbClr val="00A8A9"/>
            </a:solidFill>
          </a:ln>
        </p:spPr>
        <p:style>
          <a:lnRef idx="1">
            <a:schemeClr val="accent1"/>
          </a:lnRef>
          <a:fillRef idx="0">
            <a:schemeClr val="accent1"/>
          </a:fillRef>
          <a:effectRef idx="0">
            <a:schemeClr val="accent1"/>
          </a:effectRef>
          <a:fontRef idx="minor">
            <a:schemeClr val="tx1"/>
          </a:fontRef>
        </p:style>
      </p:cxnSp>
      <p:sp>
        <p:nvSpPr>
          <p:cNvPr id="6" name="Espace réservé du contenu 9"/>
          <p:cNvSpPr>
            <a:spLocks noGrp="1"/>
          </p:cNvSpPr>
          <p:nvPr>
            <p:ph sz="quarter" idx="10" hasCustomPrompt="1"/>
          </p:nvPr>
        </p:nvSpPr>
        <p:spPr>
          <a:xfrm>
            <a:off x="195020" y="1336423"/>
            <a:ext cx="7422021" cy="5304073"/>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smtClean="0"/>
              <a:t>Click to </a:t>
            </a:r>
            <a:r>
              <a:rPr lang="fr-FR" dirty="0" err="1" smtClean="0"/>
              <a:t>add</a:t>
            </a:r>
            <a:r>
              <a:rPr lang="fr-FR" dirty="0" smtClean="0"/>
              <a:t> content</a:t>
            </a:r>
            <a:endParaRPr lang="fr-FR" dirty="0"/>
          </a:p>
        </p:txBody>
      </p:sp>
      <p:sp>
        <p:nvSpPr>
          <p:cNvPr id="7" name="Espace réservé pour une image  17"/>
          <p:cNvSpPr>
            <a:spLocks noGrp="1"/>
          </p:cNvSpPr>
          <p:nvPr>
            <p:ph type="pic" sz="quarter" idx="11" hasCustomPrompt="1"/>
          </p:nvPr>
        </p:nvSpPr>
        <p:spPr>
          <a:xfrm>
            <a:off x="7866063" y="1336675"/>
            <a:ext cx="4154487" cy="2521561"/>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r>
              <a:rPr lang="fr-FR" dirty="0" smtClean="0"/>
              <a:t>Click on </a:t>
            </a:r>
            <a:r>
              <a:rPr lang="fr-FR" dirty="0" err="1" smtClean="0"/>
              <a:t>symbol</a:t>
            </a:r>
            <a:r>
              <a:rPr lang="fr-FR" dirty="0" smtClean="0"/>
              <a:t> to </a:t>
            </a:r>
            <a:r>
              <a:rPr lang="fr-FR" dirty="0" err="1" smtClean="0"/>
              <a:t>add</a:t>
            </a:r>
            <a:r>
              <a:rPr lang="fr-FR" dirty="0" smtClean="0"/>
              <a:t> </a:t>
            </a:r>
            <a:r>
              <a:rPr lang="fr-FR" dirty="0" err="1" smtClean="0"/>
              <a:t>picture</a:t>
            </a:r>
            <a:endParaRPr lang="fr-FR" dirty="0"/>
          </a:p>
        </p:txBody>
      </p:sp>
      <p:sp>
        <p:nvSpPr>
          <p:cNvPr id="8" name="Espace réservé pour une image  17"/>
          <p:cNvSpPr>
            <a:spLocks noGrp="1"/>
          </p:cNvSpPr>
          <p:nvPr>
            <p:ph type="pic" sz="quarter" idx="12" hasCustomPrompt="1"/>
          </p:nvPr>
        </p:nvSpPr>
        <p:spPr>
          <a:xfrm>
            <a:off x="7866063" y="4074850"/>
            <a:ext cx="4154487" cy="2571771"/>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r>
              <a:rPr lang="fr-FR" dirty="0" smtClean="0"/>
              <a:t>Click on </a:t>
            </a:r>
            <a:r>
              <a:rPr lang="fr-FR" dirty="0" err="1" smtClean="0"/>
              <a:t>symbol</a:t>
            </a:r>
            <a:r>
              <a:rPr lang="fr-FR" dirty="0" smtClean="0"/>
              <a:t> to </a:t>
            </a:r>
            <a:r>
              <a:rPr lang="fr-FR" dirty="0" err="1" smtClean="0"/>
              <a:t>add</a:t>
            </a:r>
            <a:r>
              <a:rPr lang="fr-FR" dirty="0" smtClean="0"/>
              <a:t> </a:t>
            </a:r>
            <a:r>
              <a:rPr lang="fr-FR" dirty="0" err="1" smtClean="0"/>
              <a:t>picture</a:t>
            </a:r>
            <a:endParaRPr lang="fr-FR" dirty="0"/>
          </a:p>
        </p:txBody>
      </p:sp>
      <p:sp>
        <p:nvSpPr>
          <p:cNvPr id="9" name="Titre 1"/>
          <p:cNvSpPr>
            <a:spLocks noGrp="1"/>
          </p:cNvSpPr>
          <p:nvPr>
            <p:ph type="title" hasCustomPrompt="1"/>
          </p:nvPr>
        </p:nvSpPr>
        <p:spPr>
          <a:xfrm>
            <a:off x="195020" y="334489"/>
            <a:ext cx="8869080" cy="504885"/>
          </a:xfrm>
          <a:prstGeom prst="rect">
            <a:avLst/>
          </a:prstGeom>
        </p:spPr>
        <p:txBody>
          <a:bodyPr/>
          <a:lstStyle>
            <a:lvl1pPr>
              <a:defRPr sz="3200" b="0" baseline="0">
                <a:solidFill>
                  <a:srgbClr val="04ACB1"/>
                </a:solidFill>
                <a:latin typeface="Arial" panose="020B0604020202020204" pitchFamily="34" charset="0"/>
                <a:cs typeface="Arial" panose="020B0604020202020204" pitchFamily="34" charset="0"/>
              </a:defRPr>
            </a:lvl1pPr>
          </a:lstStyle>
          <a:p>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heading</a:t>
            </a:r>
            <a:endParaRPr lang="fr-FR" dirty="0"/>
          </a:p>
        </p:txBody>
      </p:sp>
    </p:spTree>
    <p:extLst>
      <p:ext uri="{BB962C8B-B14F-4D97-AF65-F5344CB8AC3E}">
        <p14:creationId xmlns:p14="http://schemas.microsoft.com/office/powerpoint/2010/main" val="29757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3" name="Groupe 2"/>
          <p:cNvGrpSpPr/>
          <p:nvPr userDrawn="1"/>
        </p:nvGrpSpPr>
        <p:grpSpPr>
          <a:xfrm>
            <a:off x="-12441" y="1051113"/>
            <a:ext cx="12204441" cy="4739351"/>
            <a:chOff x="0" y="9931"/>
            <a:chExt cx="12180303" cy="4715213"/>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931"/>
              <a:ext cx="12180303" cy="4715213"/>
            </a:xfrm>
            <a:prstGeom prst="rect">
              <a:avLst/>
            </a:prstGeom>
          </p:spPr>
        </p:pic>
        <p:pic>
          <p:nvPicPr>
            <p:cNvPr id="5"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5481" y="341868"/>
              <a:ext cx="2601378" cy="580795"/>
            </a:xfrm>
            <a:prstGeom prst="rect">
              <a:avLst/>
            </a:prstGeom>
          </p:spPr>
        </p:pic>
        <p:pic>
          <p:nvPicPr>
            <p:cNvPr id="6"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1247" y="2066809"/>
              <a:ext cx="3757911" cy="352159"/>
            </a:xfrm>
            <a:prstGeom prst="rect">
              <a:avLst/>
            </a:prstGeom>
          </p:spPr>
        </p:pic>
      </p:grpSp>
      <p:sp>
        <p:nvSpPr>
          <p:cNvPr id="8" name="Espace réservé du texte 7"/>
          <p:cNvSpPr>
            <a:spLocks noGrp="1"/>
          </p:cNvSpPr>
          <p:nvPr>
            <p:ph type="body" sz="quarter" idx="10" hasCustomPrompt="1"/>
          </p:nvPr>
        </p:nvSpPr>
        <p:spPr>
          <a:xfrm>
            <a:off x="70719" y="136713"/>
            <a:ext cx="12038120" cy="914400"/>
          </a:xfrm>
          <a:prstGeom prst="rect">
            <a:avLst/>
          </a:prstGeom>
        </p:spPr>
        <p:txBody>
          <a:bodyPr/>
          <a:lstStyle>
            <a:lvl1pPr marL="0" indent="0" algn="ctr">
              <a:buNone/>
              <a:defRPr sz="4400" baseline="0">
                <a:latin typeface="Arial" panose="020B0604020202020204" pitchFamily="34" charset="0"/>
                <a:cs typeface="Arial" panose="020B0604020202020204" pitchFamily="34" charset="0"/>
              </a:defRPr>
            </a:lvl1pPr>
          </a:lstStyle>
          <a:p>
            <a:pPr lvl="0"/>
            <a:r>
              <a:rPr lang="fr-FR" dirty="0" smtClean="0"/>
              <a:t>Click </a:t>
            </a:r>
            <a:r>
              <a:rPr lang="fr-FR" dirty="0" err="1" smtClean="0"/>
              <a:t>here</a:t>
            </a:r>
            <a:r>
              <a:rPr lang="fr-FR" dirty="0" smtClean="0"/>
              <a:t> to </a:t>
            </a:r>
            <a:r>
              <a:rPr lang="fr-FR" dirty="0" err="1" smtClean="0"/>
              <a:t>add</a:t>
            </a:r>
            <a:r>
              <a:rPr lang="fr-FR" dirty="0" smtClean="0"/>
              <a:t> </a:t>
            </a:r>
            <a:r>
              <a:rPr lang="fr-FR" dirty="0" err="1" smtClean="0"/>
              <a:t>closing</a:t>
            </a:r>
            <a:r>
              <a:rPr lang="fr-FR" dirty="0" smtClean="0"/>
              <a:t> sentence</a:t>
            </a:r>
            <a:endParaRPr lang="fr-FR" dirty="0"/>
          </a:p>
        </p:txBody>
      </p:sp>
      <p:pic>
        <p:nvPicPr>
          <p:cNvPr id="9" name="図 6" descr="brand_stm_color 2.eps"/>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554982" y="5943092"/>
            <a:ext cx="3082876" cy="68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1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8155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4" r:id="rId4"/>
    <p:sldLayoutId id="2147483650" r:id="rId5"/>
    <p:sldLayoutId id="2147483652" r:id="rId6"/>
    <p:sldLayoutId id="214748365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mechatronicstechnicalsupport@kvernelandgroup.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kubota-implements.filecamp.com/s/yWa6o2g5FxZzQj00/fi" TargetMode="External"/><Relationship Id="rId3" Type="http://schemas.openxmlformats.org/officeDocument/2006/relationships/image" Target="../media/image6.png"/><Relationship Id="rId7" Type="http://schemas.openxmlformats.org/officeDocument/2006/relationships/hyperlink" Target="https://kubota-implements.filecamp.com/fo/WnpdVXleEtPl7yPi" TargetMode="External"/><Relationship Id="rId2" Type="http://schemas.openxmlformats.org/officeDocument/2006/relationships/hyperlink" Target="https://download.kvernelandgroup.com/search?type%5b%5d=" TargetMode="External"/><Relationship Id="rId1" Type="http://schemas.openxmlformats.org/officeDocument/2006/relationships/slideLayout" Target="../slideLayouts/slideLayout3.xml"/><Relationship Id="rId6" Type="http://schemas.openxmlformats.org/officeDocument/2006/relationships/hyperlink" Target="https://download.kvernelandgroup.com/search?product=iM+Farming&amp;type%5b%5d=picture&amp;type%5b%5d=video&amp;type%5b%5d=file"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ke.kubota-eu.com/agriculture/product-category/precision-farm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nl-NL" dirty="0"/>
              <a:t>IsoMatch InDemo</a:t>
            </a:r>
            <a:endParaRPr lang="fr-FR" dirty="0"/>
          </a:p>
        </p:txBody>
      </p:sp>
      <p:sp>
        <p:nvSpPr>
          <p:cNvPr id="5" name="Espace réservé du texte 4"/>
          <p:cNvSpPr>
            <a:spLocks noGrp="1"/>
          </p:cNvSpPr>
          <p:nvPr>
            <p:ph type="body" sz="quarter" idx="11"/>
          </p:nvPr>
        </p:nvSpPr>
        <p:spPr/>
        <p:txBody>
          <a:bodyPr/>
          <a:lstStyle/>
          <a:p>
            <a:r>
              <a:rPr lang="nl-NL" dirty="0"/>
              <a:t>Sales &amp; Marketing Information, </a:t>
            </a:r>
            <a:r>
              <a:rPr lang="nl-NL" dirty="0" smtClean="0"/>
              <a:t>SMI-01-22-M</a:t>
            </a:r>
            <a:endParaRPr lang="en-GB" dirty="0"/>
          </a:p>
          <a:p>
            <a:r>
              <a:rPr lang="nl-NL" dirty="0"/>
              <a:t>September 2022</a:t>
            </a:r>
            <a:endParaRPr lang="en-GB" dirty="0"/>
          </a:p>
          <a:p>
            <a:endParaRPr lang="fr-FR" dirty="0"/>
          </a:p>
        </p:txBody>
      </p:sp>
    </p:spTree>
    <p:extLst>
      <p:ext uri="{BB962C8B-B14F-4D97-AF65-F5344CB8AC3E}">
        <p14:creationId xmlns:p14="http://schemas.microsoft.com/office/powerpoint/2010/main" val="23758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p:txBody>
          <a:bodyPr/>
          <a:lstStyle/>
          <a:p>
            <a:r>
              <a:rPr lang="en-GB" dirty="0"/>
              <a:t>With more and more implements being available in an ISOBUS version, the amount of IsoMatch </a:t>
            </a:r>
            <a:r>
              <a:rPr lang="en-GB" dirty="0" err="1"/>
              <a:t>InDemo’s</a:t>
            </a:r>
            <a:r>
              <a:rPr lang="en-GB" dirty="0"/>
              <a:t> with dedicated implement software has exploded. For Kverneland and Kubota together we have had almost 40 different types in the portfolio. This has become undoable to maintain and update, where some of the them were only sold in single units. </a:t>
            </a:r>
          </a:p>
          <a:p>
            <a:endParaRPr lang="en-GB" dirty="0"/>
          </a:p>
          <a:p>
            <a:r>
              <a:rPr lang="en-GB" dirty="0"/>
              <a:t>To make this a workable situation again Kverneland Group Mechatronics has decided to stop with the delivery of pre-flashed IsoMatch </a:t>
            </a:r>
            <a:r>
              <a:rPr lang="en-GB" dirty="0" err="1"/>
              <a:t>InDemo’s</a:t>
            </a:r>
            <a:r>
              <a:rPr lang="en-GB" dirty="0"/>
              <a:t>. We only will sell non-flashed </a:t>
            </a:r>
            <a:r>
              <a:rPr lang="en-GB" dirty="0" err="1"/>
              <a:t>InDemo’s</a:t>
            </a:r>
            <a:r>
              <a:rPr lang="en-GB" dirty="0"/>
              <a:t> which can be programmed with the desired implement software by the dealer or service technician with the </a:t>
            </a:r>
            <a:r>
              <a:rPr lang="en-GB" dirty="0" smtClean="0"/>
              <a:t>IsoMatch/Kubota </a:t>
            </a:r>
            <a:r>
              <a:rPr lang="en-GB" dirty="0"/>
              <a:t>TopService tool.</a:t>
            </a:r>
          </a:p>
          <a:p>
            <a:endParaRPr lang="fr-FR" dirty="0"/>
          </a:p>
        </p:txBody>
      </p:sp>
      <p:sp>
        <p:nvSpPr>
          <p:cNvPr id="5" name="Titre 4"/>
          <p:cNvSpPr>
            <a:spLocks noGrp="1"/>
          </p:cNvSpPr>
          <p:nvPr>
            <p:ph type="title"/>
          </p:nvPr>
        </p:nvSpPr>
        <p:spPr/>
        <p:txBody>
          <a:bodyPr/>
          <a:lstStyle/>
          <a:p>
            <a:r>
              <a:rPr lang="nl-NL" dirty="0"/>
              <a:t>IsoMatch InDemo</a:t>
            </a:r>
            <a:endParaRPr lang="fr-F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691" y="3217596"/>
            <a:ext cx="6096012" cy="4062992"/>
          </a:xfrm>
          <a:prstGeom prst="rect">
            <a:avLst/>
          </a:prstGeom>
        </p:spPr>
      </p:pic>
    </p:spTree>
    <p:extLst>
      <p:ext uri="{BB962C8B-B14F-4D97-AF65-F5344CB8AC3E}">
        <p14:creationId xmlns:p14="http://schemas.microsoft.com/office/powerpoint/2010/main" val="224267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p:txBody>
          <a:bodyPr/>
          <a:lstStyle/>
          <a:p>
            <a:r>
              <a:rPr lang="en-GB" dirty="0"/>
              <a:t>For </a:t>
            </a:r>
            <a:r>
              <a:rPr lang="en-GB" dirty="0" smtClean="0"/>
              <a:t>Kubota </a:t>
            </a:r>
            <a:r>
              <a:rPr lang="en-GB" dirty="0"/>
              <a:t>these are the available IsoMatch </a:t>
            </a:r>
            <a:r>
              <a:rPr lang="en-GB" dirty="0" err="1"/>
              <a:t>InDemo’s</a:t>
            </a:r>
            <a:r>
              <a:rPr lang="en-GB" dirty="0"/>
              <a:t> per September 1</a:t>
            </a:r>
            <a:r>
              <a:rPr lang="en-GB" baseline="30000" dirty="0"/>
              <a:t>st</a:t>
            </a:r>
            <a:r>
              <a:rPr lang="en-GB" dirty="0"/>
              <a:t> 2022</a:t>
            </a:r>
            <a:r>
              <a:rPr lang="en-GB" dirty="0" smtClean="0"/>
              <a:t>:</a:t>
            </a:r>
          </a:p>
          <a:p>
            <a:endParaRPr lang="en-GB" dirty="0" smtClean="0"/>
          </a:p>
          <a:p>
            <a:pPr marL="285750" indent="-285750">
              <a:buFont typeface="Arial" panose="020B0604020202020204" pitchFamily="34" charset="0"/>
              <a:buChar char="•"/>
            </a:pPr>
            <a:r>
              <a:rPr lang="en-GB" dirty="0" smtClean="0"/>
              <a:t>A136216200 </a:t>
            </a:r>
            <a:r>
              <a:rPr lang="en-GB" dirty="0"/>
              <a:t>IM InDemo A-type </a:t>
            </a:r>
            <a:r>
              <a:rPr lang="en-GB" dirty="0" smtClean="0"/>
              <a:t>KUB</a:t>
            </a:r>
            <a:endParaRPr lang="en-GB" dirty="0"/>
          </a:p>
          <a:p>
            <a:pPr marL="285750" indent="-285750">
              <a:buFont typeface="Arial" panose="020B0604020202020204" pitchFamily="34" charset="0"/>
              <a:buChar char="•"/>
            </a:pPr>
            <a:r>
              <a:rPr lang="en-GB" dirty="0" smtClean="0"/>
              <a:t>A136216300 </a:t>
            </a:r>
            <a:r>
              <a:rPr lang="en-GB" dirty="0"/>
              <a:t>IM InDemo B-type </a:t>
            </a:r>
            <a:r>
              <a:rPr lang="en-GB" dirty="0" smtClean="0"/>
              <a:t>KUB</a:t>
            </a:r>
            <a:endParaRPr lang="en-GB" dirty="0"/>
          </a:p>
          <a:p>
            <a:pPr marL="285750" indent="-285750">
              <a:buFont typeface="Arial" panose="020B0604020202020204" pitchFamily="34" charset="0"/>
              <a:buChar char="•"/>
            </a:pPr>
            <a:r>
              <a:rPr lang="en-GB" dirty="0" smtClean="0"/>
              <a:t>A136216400 </a:t>
            </a:r>
            <a:r>
              <a:rPr lang="en-GB" dirty="0"/>
              <a:t>IM InDemo C-type </a:t>
            </a:r>
            <a:r>
              <a:rPr lang="en-GB" dirty="0" smtClean="0"/>
              <a:t>KUB</a:t>
            </a:r>
            <a:endParaRPr lang="en-GB" dirty="0"/>
          </a:p>
          <a:p>
            <a:pPr marL="285750" indent="-285750">
              <a:buFont typeface="Arial" panose="020B0604020202020204" pitchFamily="34" charset="0"/>
              <a:buChar char="•"/>
            </a:pPr>
            <a:r>
              <a:rPr lang="en-GB" dirty="0" smtClean="0"/>
              <a:t>A136216500 </a:t>
            </a:r>
            <a:r>
              <a:rPr lang="en-GB" dirty="0"/>
              <a:t>IM InDemo D-type </a:t>
            </a:r>
            <a:r>
              <a:rPr lang="en-GB" dirty="0" smtClean="0"/>
              <a:t>KUB</a:t>
            </a:r>
            <a:endParaRPr lang="en-GB" dirty="0"/>
          </a:p>
          <a:p>
            <a:endParaRPr lang="en-GB" dirty="0"/>
          </a:p>
        </p:txBody>
      </p:sp>
      <p:sp>
        <p:nvSpPr>
          <p:cNvPr id="5" name="Titre 4"/>
          <p:cNvSpPr>
            <a:spLocks noGrp="1"/>
          </p:cNvSpPr>
          <p:nvPr>
            <p:ph type="title"/>
          </p:nvPr>
        </p:nvSpPr>
        <p:spPr/>
        <p:txBody>
          <a:bodyPr/>
          <a:lstStyle/>
          <a:p>
            <a:r>
              <a:rPr lang="nl-NL" dirty="0"/>
              <a:t>IsoMatch InDemo</a:t>
            </a:r>
            <a:endParaRPr lang="fr-FR" dirty="0"/>
          </a:p>
        </p:txBody>
      </p:sp>
    </p:spTree>
    <p:extLst>
      <p:ext uri="{BB962C8B-B14F-4D97-AF65-F5344CB8AC3E}">
        <p14:creationId xmlns:p14="http://schemas.microsoft.com/office/powerpoint/2010/main" val="424263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p:txBody>
          <a:bodyPr/>
          <a:lstStyle/>
          <a:p>
            <a:r>
              <a:rPr lang="en-GB" dirty="0"/>
              <a:t>Following </a:t>
            </a:r>
            <a:r>
              <a:rPr lang="en-GB" dirty="0" smtClean="0"/>
              <a:t>Kubota </a:t>
            </a:r>
            <a:r>
              <a:rPr lang="en-GB" dirty="0"/>
              <a:t>flashed </a:t>
            </a:r>
            <a:r>
              <a:rPr lang="en-GB" dirty="0" err="1"/>
              <a:t>InDemo’s</a:t>
            </a:r>
            <a:r>
              <a:rPr lang="en-GB" dirty="0"/>
              <a:t> cannot be ordered anymore at regular order desk:</a:t>
            </a:r>
          </a:p>
          <a:p>
            <a:endParaRPr lang="fr-FR" dirty="0"/>
          </a:p>
        </p:txBody>
      </p:sp>
      <p:sp>
        <p:nvSpPr>
          <p:cNvPr id="5" name="Titre 4"/>
          <p:cNvSpPr>
            <a:spLocks noGrp="1"/>
          </p:cNvSpPr>
          <p:nvPr>
            <p:ph type="title"/>
          </p:nvPr>
        </p:nvSpPr>
        <p:spPr/>
        <p:txBody>
          <a:bodyPr/>
          <a:lstStyle/>
          <a:p>
            <a:r>
              <a:rPr lang="nl-NL" dirty="0"/>
              <a:t>IsoMatch InDemo</a:t>
            </a:r>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559275955"/>
              </p:ext>
            </p:extLst>
          </p:nvPr>
        </p:nvGraphicFramePr>
        <p:xfrm>
          <a:off x="330928" y="1825709"/>
          <a:ext cx="5869576" cy="3887114"/>
        </p:xfrm>
        <a:graphic>
          <a:graphicData uri="http://schemas.openxmlformats.org/drawingml/2006/table">
            <a:tbl>
              <a:tblPr>
                <a:tableStyleId>{5C22544A-7EE6-4342-B048-85BDC9FD1C3A}</a:tableStyleId>
              </a:tblPr>
              <a:tblGrid>
                <a:gridCol w="1142944">
                  <a:extLst>
                    <a:ext uri="{9D8B030D-6E8A-4147-A177-3AD203B41FA5}">
                      <a16:colId xmlns:a16="http://schemas.microsoft.com/office/drawing/2014/main" val="3500576713"/>
                    </a:ext>
                  </a:extLst>
                </a:gridCol>
                <a:gridCol w="1415777">
                  <a:extLst>
                    <a:ext uri="{9D8B030D-6E8A-4147-A177-3AD203B41FA5}">
                      <a16:colId xmlns:a16="http://schemas.microsoft.com/office/drawing/2014/main" val="2147927298"/>
                    </a:ext>
                  </a:extLst>
                </a:gridCol>
                <a:gridCol w="3310855">
                  <a:extLst>
                    <a:ext uri="{9D8B030D-6E8A-4147-A177-3AD203B41FA5}">
                      <a16:colId xmlns:a16="http://schemas.microsoft.com/office/drawing/2014/main" val="2784220541"/>
                    </a:ext>
                  </a:extLst>
                </a:gridCol>
              </a:tblGrid>
              <a:tr h="277651">
                <a:tc>
                  <a:txBody>
                    <a:bodyPr/>
                    <a:lstStyle/>
                    <a:p>
                      <a:pPr algn="l" fontAlgn="b"/>
                      <a:r>
                        <a:rPr lang="nl-NL" sz="1200" u="none" strike="noStrike" dirty="0">
                          <a:effectLst/>
                          <a:latin typeface="Arial" panose="020B0604020202020204" pitchFamily="34" charset="0"/>
                          <a:cs typeface="Arial" panose="020B0604020202020204" pitchFamily="34" charset="0"/>
                        </a:rPr>
                        <a:t>A136033100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200" b="0" i="0" u="none" strike="noStrike" dirty="0" smtClean="0">
                          <a:solidFill>
                            <a:srgbClr val="000000"/>
                          </a:solidFill>
                          <a:effectLst/>
                          <a:latin typeface="Arial" panose="020B0604020202020204" pitchFamily="34" charset="0"/>
                          <a:cs typeface="Arial" panose="020B0604020202020204" pitchFamily="34" charset="0"/>
                        </a:rPr>
                        <a:t>Type</a:t>
                      </a:r>
                      <a:r>
                        <a:rPr lang="de-DE" sz="1200" b="0" i="0" u="none" strike="noStrike" baseline="0" dirty="0" smtClean="0">
                          <a:solidFill>
                            <a:srgbClr val="000000"/>
                          </a:solidFill>
                          <a:effectLst/>
                          <a:latin typeface="Arial" panose="020B0604020202020204" pitchFamily="34" charset="0"/>
                          <a:cs typeface="Arial" panose="020B0604020202020204" pitchFamily="34" charset="0"/>
                        </a:rPr>
                        <a:t> A</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de-DE" sz="1200" u="none" strike="noStrike" dirty="0">
                          <a:effectLst/>
                          <a:latin typeface="Arial" panose="020B0604020202020204" pitchFamily="34" charset="0"/>
                          <a:cs typeface="Arial" panose="020B0604020202020204" pitchFamily="34" charset="0"/>
                        </a:rPr>
                        <a:t>IM InDemo </a:t>
                      </a:r>
                      <a:r>
                        <a:rPr lang="de-DE" sz="1200" u="none" strike="noStrike" dirty="0" err="1">
                          <a:effectLst/>
                          <a:latin typeface="Arial" panose="020B0604020202020204" pitchFamily="34" charset="0"/>
                          <a:cs typeface="Arial" panose="020B0604020202020204" pitchFamily="34" charset="0"/>
                        </a:rPr>
                        <a:t>butterfly</a:t>
                      </a:r>
                      <a:r>
                        <a:rPr lang="de-DE" sz="1200" u="none" strike="noStrike" dirty="0">
                          <a:effectLst/>
                          <a:latin typeface="Arial" panose="020B0604020202020204" pitchFamily="34" charset="0"/>
                          <a:cs typeface="Arial" panose="020B0604020202020204" pitchFamily="34" charset="0"/>
                        </a:rPr>
                        <a:t> (NG) KUB</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230880170"/>
                  </a:ext>
                </a:extLst>
              </a:tr>
              <a:tr h="277651">
                <a:tc>
                  <a:txBody>
                    <a:bodyPr/>
                    <a:lstStyle/>
                    <a:p>
                      <a:pPr algn="l" fontAlgn="b"/>
                      <a:r>
                        <a:rPr lang="nl-NL" sz="1200" u="none" strike="noStrike" dirty="0">
                          <a:effectLst/>
                          <a:latin typeface="Arial" panose="020B0604020202020204" pitchFamily="34" charset="0"/>
                          <a:cs typeface="Arial" panose="020B0604020202020204" pitchFamily="34" charset="0"/>
                        </a:rPr>
                        <a:t>A136033200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A</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nl-NL" sz="1200" u="none" strike="noStrike">
                          <a:effectLst/>
                          <a:latin typeface="Arial" panose="020B0604020202020204" pitchFamily="34" charset="0"/>
                          <a:cs typeface="Arial" panose="020B0604020202020204" pitchFamily="34" charset="0"/>
                        </a:rPr>
                        <a:t>IM InDemo e-drive (NG) KUB</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797567830"/>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A136217000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A</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nl-NL" sz="1200" u="none" strike="noStrike">
                          <a:effectLst/>
                          <a:latin typeface="Arial" panose="020B0604020202020204" pitchFamily="34" charset="0"/>
                          <a:cs typeface="Arial" panose="020B0604020202020204" pitchFamily="34" charset="0"/>
                        </a:rPr>
                        <a:t>IM InDemo e-drive micro KUB</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459650785"/>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A136216800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A</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pt-BR" sz="1200" u="none" strike="noStrike">
                          <a:effectLst/>
                          <a:latin typeface="Arial" panose="020B0604020202020204" pitchFamily="34" charset="0"/>
                          <a:cs typeface="Arial" panose="020B0604020202020204" pitchFamily="34" charset="0"/>
                        </a:rPr>
                        <a:t>IM InDemo e-com double KUB</a:t>
                      </a:r>
                      <a:endParaRPr lang="pt-BR"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170758385"/>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A136215600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A</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pt-BR" sz="1200" u="none" strike="noStrike" dirty="0">
                          <a:effectLst/>
                          <a:latin typeface="Arial" panose="020B0604020202020204" pitchFamily="34" charset="0"/>
                          <a:cs typeface="Arial" panose="020B0604020202020204" pitchFamily="34" charset="0"/>
                        </a:rPr>
                        <a:t>IM InDemo e-com SD KUB</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610796124"/>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A136032700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Type A</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de-DE" sz="1200" u="none" strike="noStrike" dirty="0">
                          <a:effectLst/>
                          <a:latin typeface="Arial" panose="020B0604020202020204" pitchFamily="34" charset="0"/>
                          <a:cs typeface="Arial" panose="020B0604020202020204" pitchFamily="34" charset="0"/>
                        </a:rPr>
                        <a:t>IM InDemo 4 rot/15m </a:t>
                      </a:r>
                      <a:r>
                        <a:rPr lang="de-DE" sz="1200" u="none" strike="noStrike" dirty="0" err="1">
                          <a:effectLst/>
                          <a:latin typeface="Arial" panose="020B0604020202020204" pitchFamily="34" charset="0"/>
                          <a:cs typeface="Arial" panose="020B0604020202020204" pitchFamily="34" charset="0"/>
                        </a:rPr>
                        <a:t>rake</a:t>
                      </a:r>
                      <a:r>
                        <a:rPr lang="de-DE" sz="1200" u="none" strike="noStrike" dirty="0">
                          <a:effectLst/>
                          <a:latin typeface="Arial" panose="020B0604020202020204" pitchFamily="34" charset="0"/>
                          <a:cs typeface="Arial" panose="020B0604020202020204" pitchFamily="34" charset="0"/>
                        </a:rPr>
                        <a:t> KUB</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38375867"/>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A136033300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B</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de-DE" sz="1200" u="none" strike="noStrike" dirty="0">
                          <a:effectLst/>
                          <a:latin typeface="Arial" panose="020B0604020202020204" pitchFamily="34" charset="0"/>
                          <a:cs typeface="Arial" panose="020B0604020202020204" pitchFamily="34" charset="0"/>
                        </a:rPr>
                        <a:t>IM InDemo </a:t>
                      </a:r>
                      <a:r>
                        <a:rPr lang="de-DE" sz="1200" u="none" strike="noStrike" dirty="0" err="1">
                          <a:effectLst/>
                          <a:latin typeface="Arial" panose="020B0604020202020204" pitchFamily="34" charset="0"/>
                          <a:cs typeface="Arial" panose="020B0604020202020204" pitchFamily="34" charset="0"/>
                        </a:rPr>
                        <a:t>sprayer</a:t>
                      </a:r>
                      <a:r>
                        <a:rPr lang="de-DE" sz="1200" u="none" strike="noStrike" dirty="0">
                          <a:effectLst/>
                          <a:latin typeface="Arial" panose="020B0604020202020204" pitchFamily="34" charset="0"/>
                          <a:cs typeface="Arial" panose="020B0604020202020204" pitchFamily="34" charset="0"/>
                        </a:rPr>
                        <a:t> front t. KUB</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151293511"/>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A136033400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B</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nl-NL" sz="1200" u="none" strike="noStrike" dirty="0">
                          <a:effectLst/>
                          <a:latin typeface="Arial" panose="020B0604020202020204" pitchFamily="34" charset="0"/>
                          <a:cs typeface="Arial" panose="020B0604020202020204" pitchFamily="34" charset="0"/>
                        </a:rPr>
                        <a:t>IM InDemo </a:t>
                      </a:r>
                      <a:r>
                        <a:rPr lang="nl-NL" sz="1200" u="none" strike="noStrike" dirty="0" err="1">
                          <a:effectLst/>
                          <a:latin typeface="Arial" panose="020B0604020202020204" pitchFamily="34" charset="0"/>
                          <a:cs typeface="Arial" panose="020B0604020202020204" pitchFamily="34" charset="0"/>
                        </a:rPr>
                        <a:t>weighing</a:t>
                      </a:r>
                      <a:r>
                        <a:rPr lang="nl-NL" sz="1200" u="none" strike="noStrike" dirty="0">
                          <a:effectLst/>
                          <a:latin typeface="Arial" panose="020B0604020202020204" pitchFamily="34" charset="0"/>
                          <a:cs typeface="Arial" panose="020B0604020202020204" pitchFamily="34" charset="0"/>
                        </a:rPr>
                        <a:t> spread. KUB</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055635098"/>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A136215700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D</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nl-NL" sz="1200" u="none" strike="noStrike" dirty="0">
                          <a:effectLst/>
                          <a:latin typeface="Arial" panose="020B0604020202020204" pitchFamily="34" charset="0"/>
                          <a:cs typeface="Arial" panose="020B0604020202020204" pitchFamily="34" charset="0"/>
                        </a:rPr>
                        <a:t>IM InDemo FastBale KUB</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54631516"/>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A136216900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D</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pt-BR" sz="1200" u="none" strike="noStrike" dirty="0">
                          <a:effectLst/>
                          <a:latin typeface="Arial" panose="020B0604020202020204" pitchFamily="34" charset="0"/>
                          <a:cs typeface="Arial" panose="020B0604020202020204" pitchFamily="34" charset="0"/>
                        </a:rPr>
                        <a:t>IM InDemo e-com single KUB</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6021695"/>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A136153800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D</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de-DE" sz="1200" u="none" strike="noStrike" dirty="0">
                          <a:effectLst/>
                          <a:latin typeface="Arial" panose="020B0604020202020204" pitchFamily="34" charset="0"/>
                          <a:cs typeface="Arial" panose="020B0604020202020204" pitchFamily="34" charset="0"/>
                        </a:rPr>
                        <a:t>IM InDemo </a:t>
                      </a:r>
                      <a:r>
                        <a:rPr lang="de-DE" sz="1200" u="none" strike="noStrike" dirty="0" err="1">
                          <a:effectLst/>
                          <a:latin typeface="Arial" panose="020B0604020202020204" pitchFamily="34" charset="0"/>
                          <a:cs typeface="Arial" panose="020B0604020202020204" pitchFamily="34" charset="0"/>
                        </a:rPr>
                        <a:t>IsoBaler</a:t>
                      </a:r>
                      <a:r>
                        <a:rPr lang="de-DE" sz="1200" u="none" strike="noStrike" dirty="0">
                          <a:effectLst/>
                          <a:latin typeface="Arial" panose="020B0604020202020204" pitchFamily="34" charset="0"/>
                          <a:cs typeface="Arial" panose="020B0604020202020204" pitchFamily="34" charset="0"/>
                        </a:rPr>
                        <a:t> SGE KUB</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93382648"/>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A136183000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D</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nl-NL" sz="1200" u="none" strike="noStrike" dirty="0">
                          <a:effectLst/>
                          <a:latin typeface="Arial" panose="020B0604020202020204" pitchFamily="34" charset="0"/>
                          <a:cs typeface="Arial" panose="020B0604020202020204" pitchFamily="34" charset="0"/>
                        </a:rPr>
                        <a:t>IM InDemo </a:t>
                      </a:r>
                      <a:r>
                        <a:rPr lang="nl-NL" sz="1200" u="none" strike="noStrike" dirty="0" err="1">
                          <a:effectLst/>
                          <a:latin typeface="Arial" panose="020B0604020202020204" pitchFamily="34" charset="0"/>
                          <a:cs typeface="Arial" panose="020B0604020202020204" pitchFamily="34" charset="0"/>
                        </a:rPr>
                        <a:t>iXspray</a:t>
                      </a:r>
                      <a:r>
                        <a:rPr lang="nl-NL" sz="1200" u="none" strike="noStrike" dirty="0">
                          <a:effectLst/>
                          <a:latin typeface="Arial" panose="020B0604020202020204" pitchFamily="34" charset="0"/>
                          <a:cs typeface="Arial" panose="020B0604020202020204" pitchFamily="34" charset="0"/>
                        </a:rPr>
                        <a:t> KUB</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629727390"/>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A136186200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D</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de-DE" sz="1200" u="none" strike="noStrike" dirty="0">
                          <a:effectLst/>
                          <a:latin typeface="Arial" panose="020B0604020202020204" pitchFamily="34" charset="0"/>
                          <a:cs typeface="Arial" panose="020B0604020202020204" pitchFamily="34" charset="0"/>
                        </a:rPr>
                        <a:t>IM InDemo 4 rot/12.5m </a:t>
                      </a:r>
                      <a:r>
                        <a:rPr lang="de-DE" sz="1200" u="none" strike="noStrike" dirty="0" err="1">
                          <a:effectLst/>
                          <a:latin typeface="Arial" panose="020B0604020202020204" pitchFamily="34" charset="0"/>
                          <a:cs typeface="Arial" panose="020B0604020202020204" pitchFamily="34" charset="0"/>
                        </a:rPr>
                        <a:t>rake</a:t>
                      </a:r>
                      <a:r>
                        <a:rPr lang="de-DE" sz="1200" u="none" strike="noStrike" dirty="0">
                          <a:effectLst/>
                          <a:latin typeface="Arial" panose="020B0604020202020204" pitchFamily="34" charset="0"/>
                          <a:cs typeface="Arial" panose="020B0604020202020204" pitchFamily="34" charset="0"/>
                        </a:rPr>
                        <a:t> KUB</a:t>
                      </a:r>
                      <a:endParaRPr lang="de-DE"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736255693"/>
                  </a:ext>
                </a:extLst>
              </a:tr>
              <a:tr h="277651">
                <a:tc>
                  <a:txBody>
                    <a:bodyPr/>
                    <a:lstStyle/>
                    <a:p>
                      <a:pPr algn="l" fontAlgn="b"/>
                      <a:r>
                        <a:rPr lang="nl-NL" sz="1200" u="none" strike="noStrike">
                          <a:effectLst/>
                          <a:latin typeface="Arial" panose="020B0604020202020204" pitchFamily="34" charset="0"/>
                          <a:cs typeface="Arial" panose="020B0604020202020204" pitchFamily="34" charset="0"/>
                        </a:rPr>
                        <a:t>A136216700</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Type D</a:t>
                      </a: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620" marR="7620" marT="7620" marB="0" anchor="b"/>
                </a:tc>
                <a:tc>
                  <a:txBody>
                    <a:bodyPr/>
                    <a:lstStyle/>
                    <a:p>
                      <a:pPr algn="l" fontAlgn="b"/>
                      <a:r>
                        <a:rPr lang="nl-NL" sz="1200" u="none" strike="noStrike" dirty="0">
                          <a:effectLst/>
                          <a:latin typeface="Arial" panose="020B0604020202020204" pitchFamily="34" charset="0"/>
                          <a:cs typeface="Arial" panose="020B0604020202020204" pitchFamily="34" charset="0"/>
                        </a:rPr>
                        <a:t>IM InDemo GEOSPREAD KUB</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450389613"/>
                  </a:ext>
                </a:extLst>
              </a:tr>
            </a:tbl>
          </a:graphicData>
        </a:graphic>
      </p:graphicFrame>
    </p:spTree>
    <p:extLst>
      <p:ext uri="{BB962C8B-B14F-4D97-AF65-F5344CB8AC3E}">
        <p14:creationId xmlns:p14="http://schemas.microsoft.com/office/powerpoint/2010/main" val="226292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p:txBody>
          <a:bodyPr/>
          <a:lstStyle/>
          <a:p>
            <a:r>
              <a:rPr lang="en-GB" dirty="0"/>
              <a:t>In the exceptional case a customer cannot program the desired implement software himself because he does not have the </a:t>
            </a:r>
            <a:r>
              <a:rPr lang="en-GB" dirty="0" smtClean="0"/>
              <a:t>IsoMatch/Kubota </a:t>
            </a:r>
            <a:r>
              <a:rPr lang="en-GB" dirty="0"/>
              <a:t>TopService tool, there is the option to order the InDemo inclusive implement software from our technical support team. </a:t>
            </a:r>
          </a:p>
          <a:p>
            <a:endParaRPr lang="en-GB" dirty="0"/>
          </a:p>
          <a:p>
            <a:r>
              <a:rPr lang="en-GB" dirty="0"/>
              <a:t>Procedure:</a:t>
            </a:r>
          </a:p>
          <a:p>
            <a:pPr lvl="1">
              <a:buFont typeface="Courier New" panose="02070309020205020404" pitchFamily="49" charset="0"/>
              <a:buChar char="o"/>
            </a:pPr>
            <a:r>
              <a:rPr lang="en-GB" dirty="0"/>
              <a:t>Send your purchase order send to our </a:t>
            </a:r>
            <a:r>
              <a:rPr lang="en-GB" dirty="0" err="1"/>
              <a:t>Knowledge&amp;Service</a:t>
            </a:r>
            <a:r>
              <a:rPr lang="en-GB" dirty="0"/>
              <a:t> Centre colleagues at </a:t>
            </a:r>
            <a:r>
              <a:rPr lang="en-GB" dirty="0">
                <a:hlinkClick r:id="rId2"/>
              </a:rPr>
              <a:t>mechatronicstechnicalsupport@kvernelandgroup.com</a:t>
            </a:r>
            <a:endParaRPr lang="en-GB" dirty="0"/>
          </a:p>
          <a:p>
            <a:pPr lvl="1">
              <a:buFont typeface="Courier New" panose="02070309020205020404" pitchFamily="49" charset="0"/>
              <a:buChar char="o"/>
            </a:pPr>
            <a:r>
              <a:rPr lang="en-GB" dirty="0"/>
              <a:t>Indicate in your order:</a:t>
            </a:r>
          </a:p>
          <a:p>
            <a:pPr lvl="2"/>
            <a:r>
              <a:rPr lang="en-GB" dirty="0"/>
              <a:t>Article number of which type of plug you need to have flashed </a:t>
            </a:r>
            <a:r>
              <a:rPr lang="en-GB" dirty="0" smtClean="0"/>
              <a:t>KUB </a:t>
            </a:r>
            <a:r>
              <a:rPr lang="en-GB" dirty="0"/>
              <a:t>A/B/C/D</a:t>
            </a:r>
          </a:p>
          <a:p>
            <a:pPr lvl="2"/>
            <a:r>
              <a:rPr lang="en-GB" dirty="0"/>
              <a:t>What implement software has to be flashed</a:t>
            </a:r>
          </a:p>
          <a:p>
            <a:pPr lvl="1">
              <a:buFont typeface="Courier New" panose="02070309020205020404" pitchFamily="49" charset="0"/>
              <a:buChar char="o"/>
            </a:pPr>
            <a:r>
              <a:rPr lang="en-GB" dirty="0"/>
              <a:t>A fixed additional fee for flashing software will apply on top of regular purchase price</a:t>
            </a:r>
          </a:p>
          <a:p>
            <a:endParaRPr lang="fr-FR" dirty="0"/>
          </a:p>
        </p:txBody>
      </p:sp>
      <p:sp>
        <p:nvSpPr>
          <p:cNvPr id="5" name="Titre 4"/>
          <p:cNvSpPr>
            <a:spLocks noGrp="1"/>
          </p:cNvSpPr>
          <p:nvPr>
            <p:ph type="title"/>
          </p:nvPr>
        </p:nvSpPr>
        <p:spPr/>
        <p:txBody>
          <a:bodyPr/>
          <a:lstStyle/>
          <a:p>
            <a:r>
              <a:rPr lang="nl-NL" dirty="0"/>
              <a:t>IsoMatch InDemo</a:t>
            </a:r>
            <a:endParaRPr lang="fr-FR" dirty="0"/>
          </a:p>
        </p:txBody>
      </p:sp>
    </p:spTree>
    <p:extLst>
      <p:ext uri="{BB962C8B-B14F-4D97-AF65-F5344CB8AC3E}">
        <p14:creationId xmlns:p14="http://schemas.microsoft.com/office/powerpoint/2010/main" val="720776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NL" dirty="0" smtClean="0"/>
              <a:t>Marketing </a:t>
            </a:r>
            <a:r>
              <a:rPr lang="nl-NL" dirty="0" err="1" smtClean="0"/>
              <a:t>material</a:t>
            </a:r>
            <a:r>
              <a:rPr lang="nl-NL" dirty="0" smtClean="0"/>
              <a:t/>
            </a:r>
            <a:br>
              <a:rPr lang="nl-NL" dirty="0" smtClean="0"/>
            </a:br>
            <a:endParaRPr lang="fr-FR" dirty="0"/>
          </a:p>
        </p:txBody>
      </p:sp>
      <p:pic>
        <p:nvPicPr>
          <p:cNvPr id="8" name="Picture 12">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4731" y="3509382"/>
            <a:ext cx="466370" cy="466370"/>
          </a:xfrm>
          <a:prstGeom prst="rect">
            <a:avLst/>
          </a:prstGeom>
        </p:spPr>
      </p:pic>
      <p:sp>
        <p:nvSpPr>
          <p:cNvPr id="9" name="Rectangle 18"/>
          <p:cNvSpPr/>
          <p:nvPr/>
        </p:nvSpPr>
        <p:spPr>
          <a:xfrm>
            <a:off x="5130021" y="3125716"/>
            <a:ext cx="1315794" cy="486287"/>
          </a:xfrm>
          <a:prstGeom prst="rect">
            <a:avLst/>
          </a:prstGeom>
        </p:spPr>
        <p:txBody>
          <a:bodyPr wrap="square" anchor="ctr">
            <a:spAutoFit/>
          </a:bodyPr>
          <a:lstStyle/>
          <a:p>
            <a:pPr algn="ctr">
              <a:lnSpc>
                <a:spcPct val="80000"/>
              </a:lnSpc>
            </a:pPr>
            <a:r>
              <a:rPr lang="en-IN" sz="1600" dirty="0" smtClean="0">
                <a:solidFill>
                  <a:schemeClr val="accent1"/>
                </a:solidFill>
                <a:latin typeface="Arial" panose="020B0604020202020204" pitchFamily="34" charset="0"/>
                <a:cs typeface="Arial" pitchFamily="34" charset="0"/>
              </a:rPr>
              <a:t>Photography</a:t>
            </a:r>
            <a:endParaRPr lang="en-IN" sz="1600" dirty="0">
              <a:solidFill>
                <a:schemeClr val="accent1"/>
              </a:solidFill>
              <a:latin typeface="Arial" pitchFamily="34" charset="0"/>
              <a:cs typeface="Arial" pitchFamily="34" charset="0"/>
            </a:endParaRPr>
          </a:p>
        </p:txBody>
      </p:sp>
      <p:sp>
        <p:nvSpPr>
          <p:cNvPr id="10" name="Tekstvak 48"/>
          <p:cNvSpPr txBox="1"/>
          <p:nvPr/>
        </p:nvSpPr>
        <p:spPr>
          <a:xfrm>
            <a:off x="4629460" y="4033153"/>
            <a:ext cx="2047768" cy="523220"/>
          </a:xfrm>
          <a:prstGeom prst="rect">
            <a:avLst/>
          </a:prstGeom>
          <a:noFill/>
        </p:spPr>
        <p:txBody>
          <a:bodyPr wrap="square" rtlCol="0">
            <a:spAutoFit/>
          </a:bodyPr>
          <a:lstStyle/>
          <a:p>
            <a:r>
              <a:rPr lang="nl-NL" sz="1400" b="0" dirty="0" smtClean="0">
                <a:solidFill>
                  <a:schemeClr val="tx1"/>
                </a:solidFill>
                <a:latin typeface="Arial" panose="020B0604020202020204" pitchFamily="34" charset="0"/>
                <a:cs typeface="Arial" panose="020B0604020202020204" pitchFamily="34" charset="0"/>
              </a:rPr>
              <a:t>Different images </a:t>
            </a:r>
            <a:r>
              <a:rPr lang="nl-NL" sz="1400" b="0" dirty="0" err="1" smtClean="0">
                <a:solidFill>
                  <a:schemeClr val="tx1"/>
                </a:solidFill>
                <a:latin typeface="Arial" panose="020B0604020202020204" pitchFamily="34" charset="0"/>
                <a:cs typeface="Arial" panose="020B0604020202020204" pitchFamily="34" charset="0"/>
              </a:rPr>
              <a:t>to</a:t>
            </a:r>
            <a:r>
              <a:rPr lang="nl-NL" sz="1400" b="0" dirty="0" smtClean="0">
                <a:solidFill>
                  <a:schemeClr val="tx1"/>
                </a:solidFill>
                <a:latin typeface="Arial" panose="020B0604020202020204" pitchFamily="34" charset="0"/>
                <a:cs typeface="Arial" panose="020B0604020202020204" pitchFamily="34" charset="0"/>
              </a:rPr>
              <a:t> </a:t>
            </a:r>
            <a:r>
              <a:rPr lang="nl-NL" sz="1400" b="0" dirty="0" err="1" smtClean="0">
                <a:solidFill>
                  <a:schemeClr val="tx1"/>
                </a:solidFill>
                <a:latin typeface="Arial" panose="020B0604020202020204" pitchFamily="34" charset="0"/>
                <a:cs typeface="Arial" panose="020B0604020202020204" pitchFamily="34" charset="0"/>
              </a:rPr>
              <a:t>use</a:t>
            </a:r>
            <a:r>
              <a:rPr lang="nl-NL" sz="1400" b="0" dirty="0" smtClean="0">
                <a:solidFill>
                  <a:schemeClr val="tx1"/>
                </a:solidFill>
                <a:latin typeface="Arial" panose="020B0604020202020204" pitchFamily="34" charset="0"/>
                <a:cs typeface="Arial" panose="020B0604020202020204" pitchFamily="34" charset="0"/>
              </a:rPr>
              <a:t> online or offline</a:t>
            </a:r>
          </a:p>
        </p:txBody>
      </p:sp>
      <p:sp>
        <p:nvSpPr>
          <p:cNvPr id="11" name="Tekstvak 11"/>
          <p:cNvSpPr txBox="1"/>
          <p:nvPr/>
        </p:nvSpPr>
        <p:spPr>
          <a:xfrm>
            <a:off x="195020" y="1296484"/>
            <a:ext cx="8313254" cy="590931"/>
          </a:xfrm>
          <a:prstGeom prst="rect">
            <a:avLst/>
          </a:prstGeom>
          <a:noFill/>
        </p:spPr>
        <p:txBody>
          <a:bodyPr wrap="square" rtlCol="0">
            <a:spAutoFit/>
          </a:bodyPr>
          <a:lstStyle/>
          <a:p>
            <a:pPr>
              <a:lnSpc>
                <a:spcPct val="90000"/>
              </a:lnSpc>
              <a:spcBef>
                <a:spcPts val="1000"/>
              </a:spcBef>
            </a:pPr>
            <a:r>
              <a:rPr lang="en-US" dirty="0">
                <a:latin typeface="Arial" panose="020B0604020202020204" pitchFamily="34" charset="0"/>
                <a:cs typeface="Arial" panose="020B0604020202020204" pitchFamily="34" charset="0"/>
              </a:rPr>
              <a:t>You can find a lot of different marketing material on the </a:t>
            </a:r>
            <a:r>
              <a:rPr lang="en-US" dirty="0">
                <a:latin typeface="Arial" panose="020B0604020202020204" pitchFamily="34" charset="0"/>
                <a:cs typeface="Arial" panose="020B0604020202020204" pitchFamily="34" charset="0"/>
              </a:rPr>
              <a:t>Download Centre</a:t>
            </a:r>
            <a:r>
              <a:rPr lang="en-US" dirty="0">
                <a:latin typeface="Arial" panose="020B0604020202020204" pitchFamily="34" charset="0"/>
                <a:cs typeface="Arial" panose="020B0604020202020204" pitchFamily="34" charset="0"/>
              </a:rPr>
              <a:t>. By clicking on the icons below, the hyperlink with that specific material will open.</a:t>
            </a:r>
          </a:p>
        </p:txBody>
      </p:sp>
      <p:sp>
        <p:nvSpPr>
          <p:cNvPr id="13" name="Tekstvak 47"/>
          <p:cNvSpPr txBox="1"/>
          <p:nvPr/>
        </p:nvSpPr>
        <p:spPr>
          <a:xfrm>
            <a:off x="1985554" y="3930329"/>
            <a:ext cx="2014876" cy="523220"/>
          </a:xfrm>
          <a:prstGeom prst="rect">
            <a:avLst/>
          </a:prstGeom>
          <a:noFill/>
        </p:spPr>
        <p:txBody>
          <a:bodyPr wrap="square" rtlCol="0">
            <a:spAutoFit/>
          </a:bodyPr>
          <a:lstStyle/>
          <a:p>
            <a:r>
              <a:rPr lang="en-US" sz="1400" b="0" dirty="0" smtClean="0">
                <a:solidFill>
                  <a:schemeClr val="tx1"/>
                </a:solidFill>
                <a:latin typeface="Arial" panose="020B0604020202020204" pitchFamily="34" charset="0"/>
                <a:cs typeface="Arial" panose="020B0604020202020204" pitchFamily="34" charset="0"/>
              </a:rPr>
              <a:t>Updated brochures and 1-pager</a:t>
            </a:r>
            <a:endParaRPr lang="nl-NL" sz="1400" b="0" dirty="0" smtClean="0">
              <a:solidFill>
                <a:schemeClr val="tx1"/>
              </a:solidFill>
              <a:latin typeface="Arial" panose="020B0604020202020204" pitchFamily="34" charset="0"/>
              <a:cs typeface="Arial" panose="020B0604020202020204" pitchFamily="34" charset="0"/>
            </a:endParaRPr>
          </a:p>
        </p:txBody>
      </p:sp>
      <p:pic>
        <p:nvPicPr>
          <p:cNvPr id="14"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800" y="3400531"/>
            <a:ext cx="501997" cy="501997"/>
          </a:xfrm>
          <a:prstGeom prst="rect">
            <a:avLst/>
          </a:prstGeom>
        </p:spPr>
      </p:pic>
      <p:sp>
        <p:nvSpPr>
          <p:cNvPr id="15" name="Rectangle 12"/>
          <p:cNvSpPr/>
          <p:nvPr/>
        </p:nvSpPr>
        <p:spPr>
          <a:xfrm>
            <a:off x="2445121" y="3095731"/>
            <a:ext cx="1113040" cy="289310"/>
          </a:xfrm>
          <a:prstGeom prst="rect">
            <a:avLst/>
          </a:prstGeom>
        </p:spPr>
        <p:txBody>
          <a:bodyPr wrap="square" anchor="ctr">
            <a:spAutoFit/>
          </a:bodyPr>
          <a:lstStyle/>
          <a:p>
            <a:pPr algn="ctr">
              <a:lnSpc>
                <a:spcPct val="80000"/>
              </a:lnSpc>
            </a:pPr>
            <a:r>
              <a:rPr lang="en-IN" sz="1600" dirty="0" smtClean="0">
                <a:solidFill>
                  <a:schemeClr val="accent1"/>
                </a:solidFill>
                <a:latin typeface="Arial" panose="020B0604020202020204" pitchFamily="34" charset="0"/>
                <a:cs typeface="Arial" pitchFamily="34" charset="0"/>
              </a:rPr>
              <a:t>Brochures</a:t>
            </a:r>
            <a:endParaRPr lang="en-IN" sz="1600" dirty="0">
              <a:solidFill>
                <a:schemeClr val="accent1"/>
              </a:solidFill>
              <a:latin typeface="Arial" pitchFamily="34" charset="0"/>
              <a:cs typeface="Arial" pitchFamily="34" charset="0"/>
            </a:endParaRPr>
          </a:p>
        </p:txBody>
      </p:sp>
      <p:sp>
        <p:nvSpPr>
          <p:cNvPr id="16" name="Rectangle 12"/>
          <p:cNvSpPr/>
          <p:nvPr/>
        </p:nvSpPr>
        <p:spPr>
          <a:xfrm>
            <a:off x="7248649" y="3093579"/>
            <a:ext cx="1815451" cy="289310"/>
          </a:xfrm>
          <a:prstGeom prst="rect">
            <a:avLst/>
          </a:prstGeom>
        </p:spPr>
        <p:txBody>
          <a:bodyPr wrap="square" anchor="ctr">
            <a:spAutoFit/>
          </a:bodyPr>
          <a:lstStyle/>
          <a:p>
            <a:pPr algn="ctr">
              <a:lnSpc>
                <a:spcPct val="80000"/>
              </a:lnSpc>
            </a:pPr>
            <a:r>
              <a:rPr lang="en-IN" sz="1600" dirty="0" smtClean="0">
                <a:solidFill>
                  <a:schemeClr val="accent1"/>
                </a:solidFill>
                <a:latin typeface="Arial" panose="020B0604020202020204" pitchFamily="34" charset="0"/>
                <a:cs typeface="Arial" pitchFamily="34" charset="0"/>
              </a:rPr>
              <a:t>Entire </a:t>
            </a:r>
            <a:r>
              <a:rPr lang="en-IN" sz="1600" dirty="0" smtClean="0">
                <a:solidFill>
                  <a:schemeClr val="accent1"/>
                </a:solidFill>
                <a:latin typeface="Arial" pitchFamily="34" charset="0"/>
                <a:cs typeface="Arial" pitchFamily="34" charset="0"/>
              </a:rPr>
              <a:t>Package</a:t>
            </a:r>
            <a:endParaRPr lang="en-IN" sz="1600" dirty="0">
              <a:solidFill>
                <a:schemeClr val="accent1"/>
              </a:solidFill>
              <a:latin typeface="Arial" pitchFamily="34" charset="0"/>
              <a:cs typeface="Arial" pitchFamily="34" charset="0"/>
            </a:endParaRPr>
          </a:p>
        </p:txBody>
      </p:sp>
      <p:sp>
        <p:nvSpPr>
          <p:cNvPr id="17" name="Tekstvak 47"/>
          <p:cNvSpPr txBox="1"/>
          <p:nvPr/>
        </p:nvSpPr>
        <p:spPr>
          <a:xfrm>
            <a:off x="7306258" y="3928176"/>
            <a:ext cx="2499593" cy="738664"/>
          </a:xfrm>
          <a:prstGeom prst="rect">
            <a:avLst/>
          </a:prstGeom>
          <a:noFill/>
        </p:spPr>
        <p:txBody>
          <a:bodyPr wrap="square" rtlCol="0">
            <a:spAutoFit/>
          </a:bodyPr>
          <a:lstStyle/>
          <a:p>
            <a:r>
              <a:rPr lang="en-US" sz="1400" b="0" dirty="0" smtClean="0">
                <a:solidFill>
                  <a:schemeClr val="tx1"/>
                </a:solidFill>
                <a:latin typeface="Arial" panose="020B0604020202020204" pitchFamily="34" charset="0"/>
                <a:cs typeface="Arial" panose="020B0604020202020204" pitchFamily="34" charset="0"/>
              </a:rPr>
              <a:t>Click on this image to download the entire marketing material package</a:t>
            </a:r>
            <a:endParaRPr lang="nl-NL" sz="1400" b="0" dirty="0" smtClean="0">
              <a:solidFill>
                <a:schemeClr val="tx1"/>
              </a:solidFill>
              <a:latin typeface="Arial" panose="020B0604020202020204" pitchFamily="34" charset="0"/>
              <a:cs typeface="Arial" panose="020B0604020202020204" pitchFamily="34" charset="0"/>
            </a:endParaRPr>
          </a:p>
        </p:txBody>
      </p:sp>
      <p:pic>
        <p:nvPicPr>
          <p:cNvPr id="19" name="Afbeelding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3537" y="3432714"/>
            <a:ext cx="445674" cy="445674"/>
          </a:xfrm>
          <a:prstGeom prst="rect">
            <a:avLst/>
          </a:prstGeom>
        </p:spPr>
      </p:pic>
      <p:sp>
        <p:nvSpPr>
          <p:cNvPr id="20" name="Rechthoek 23">
            <a:hlinkClick r:id="rId6"/>
          </p:cNvPr>
          <p:cNvSpPr/>
          <p:nvPr/>
        </p:nvSpPr>
        <p:spPr bwMode="auto">
          <a:xfrm>
            <a:off x="6575400" y="1710273"/>
            <a:ext cx="1473025" cy="241663"/>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chemeClr val="tx2"/>
              </a:solidFill>
              <a:effectLst/>
              <a:latin typeface="Arial" charset="0"/>
            </a:endParaRPr>
          </a:p>
        </p:txBody>
      </p:sp>
      <p:sp>
        <p:nvSpPr>
          <p:cNvPr id="22" name="Rechthoek 26">
            <a:hlinkClick r:id="rId7"/>
          </p:cNvPr>
          <p:cNvSpPr/>
          <p:nvPr/>
        </p:nvSpPr>
        <p:spPr bwMode="auto">
          <a:xfrm>
            <a:off x="5231392" y="3259460"/>
            <a:ext cx="1129347" cy="799341"/>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23" name="Rechthoek 27">
            <a:hlinkClick r:id="rId8"/>
          </p:cNvPr>
          <p:cNvSpPr/>
          <p:nvPr/>
        </p:nvSpPr>
        <p:spPr bwMode="auto">
          <a:xfrm>
            <a:off x="2407793" y="3108801"/>
            <a:ext cx="1113040" cy="799341"/>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24" name="Rechthoek 29">
            <a:hlinkClick r:id="rId9"/>
          </p:cNvPr>
          <p:cNvSpPr/>
          <p:nvPr/>
        </p:nvSpPr>
        <p:spPr bwMode="auto">
          <a:xfrm>
            <a:off x="7469365" y="3049364"/>
            <a:ext cx="1302997" cy="878812"/>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329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p:txBody>
          <a:bodyPr/>
          <a:lstStyle/>
          <a:p>
            <a:r>
              <a:rPr lang="en-GB" sz="1400" dirty="0"/>
              <a:t>P.O.’s and information requests regarding delivery lead times can be sent per email to</a:t>
            </a:r>
            <a:r>
              <a:rPr lang="en-GB" sz="1400" dirty="0" smtClean="0"/>
              <a:t>:</a:t>
            </a:r>
          </a:p>
          <a:p>
            <a:r>
              <a:rPr lang="en-GB" sz="1400" dirty="0" smtClean="0">
                <a:solidFill>
                  <a:schemeClr val="accent1"/>
                </a:solidFill>
              </a:rPr>
              <a:t>customercare.mechatronics@kvernelandgroup.com</a:t>
            </a:r>
            <a:r>
              <a:rPr lang="en-GB" sz="1400" dirty="0" smtClean="0">
                <a:solidFill>
                  <a:schemeClr val="bg1"/>
                </a:solidFill>
              </a:rPr>
              <a:t> </a:t>
            </a:r>
            <a:endParaRPr lang="en-GB" sz="1400" dirty="0">
              <a:solidFill>
                <a:schemeClr val="bg1"/>
              </a:solidFill>
            </a:endParaRPr>
          </a:p>
          <a:p>
            <a:endParaRPr lang="en-GB" sz="900" dirty="0"/>
          </a:p>
          <a:p>
            <a:r>
              <a:rPr lang="en-GB" sz="1400" dirty="0"/>
              <a:t>For more information please contact:</a:t>
            </a:r>
          </a:p>
          <a:p>
            <a:endParaRPr lang="en-GB" sz="900" dirty="0"/>
          </a:p>
          <a:p>
            <a:r>
              <a:rPr lang="en-GB" sz="1400" b="1" dirty="0"/>
              <a:t>Xavier Tros de Ilarduya,</a:t>
            </a:r>
            <a:r>
              <a:rPr lang="en-GB" sz="1400" dirty="0"/>
              <a:t> Senior Product Manager </a:t>
            </a:r>
            <a:r>
              <a:rPr lang="en-GB" sz="1400" b="1" dirty="0"/>
              <a:t>	Ruud Zwirs, </a:t>
            </a:r>
            <a:r>
              <a:rPr lang="en-GB" sz="1400" dirty="0"/>
              <a:t>Product Manager </a:t>
            </a:r>
            <a:r>
              <a:rPr lang="en-GB" sz="1400" b="1" dirty="0"/>
              <a:t>	</a:t>
            </a:r>
            <a:endParaRPr lang="en-GB" sz="1400" dirty="0"/>
          </a:p>
          <a:p>
            <a:r>
              <a:rPr lang="en-GB" sz="1400" dirty="0">
                <a:solidFill>
                  <a:schemeClr val="accent1"/>
                </a:solidFill>
              </a:rPr>
              <a:t>xavier.tros@kvernelandgroup.com</a:t>
            </a:r>
            <a:r>
              <a:rPr lang="en-GB" sz="1400" dirty="0">
                <a:solidFill>
                  <a:schemeClr val="bg1"/>
                </a:solidFill>
              </a:rPr>
              <a:t>			</a:t>
            </a:r>
            <a:r>
              <a:rPr lang="en-GB" sz="1400" dirty="0">
                <a:solidFill>
                  <a:schemeClr val="accent1"/>
                </a:solidFill>
              </a:rPr>
              <a:t>ruud.zwirs@kvernelandgroup.com</a:t>
            </a:r>
            <a:r>
              <a:rPr lang="en-GB" sz="1400" dirty="0">
                <a:solidFill>
                  <a:schemeClr val="bg1"/>
                </a:solidFill>
              </a:rPr>
              <a:t>  </a:t>
            </a:r>
            <a:endParaRPr lang="en-GB" sz="1400" dirty="0"/>
          </a:p>
          <a:p>
            <a:r>
              <a:rPr lang="en-GB" sz="1400" dirty="0"/>
              <a:t>+34 6 0966 7498				</a:t>
            </a:r>
            <a:r>
              <a:rPr lang="en-GB" sz="1400" dirty="0" smtClean="0"/>
              <a:t>+</a:t>
            </a:r>
            <a:r>
              <a:rPr lang="en-GB" sz="1400" dirty="0"/>
              <a:t>31 6 1023 4961	</a:t>
            </a:r>
          </a:p>
          <a:p>
            <a:endParaRPr lang="en-GB" sz="900" dirty="0"/>
          </a:p>
          <a:p>
            <a:r>
              <a:rPr lang="en-GB" sz="1400" b="1" dirty="0"/>
              <a:t>Gijsbert Heemink, </a:t>
            </a:r>
            <a:r>
              <a:rPr lang="en-GB" sz="1400" dirty="0"/>
              <a:t>Product Manager </a:t>
            </a:r>
            <a:r>
              <a:rPr lang="en-GB" sz="1400" b="1" dirty="0"/>
              <a:t>		</a:t>
            </a:r>
            <a:r>
              <a:rPr lang="en-GB" sz="1400" b="1" dirty="0" smtClean="0"/>
              <a:t>Maria </a:t>
            </a:r>
            <a:r>
              <a:rPr lang="en-GB" sz="1400" b="1" dirty="0"/>
              <a:t>Vasbotten</a:t>
            </a:r>
            <a:r>
              <a:rPr lang="en-GB" sz="1400" dirty="0"/>
              <a:t>, Marketing Coordinator</a:t>
            </a:r>
          </a:p>
          <a:p>
            <a:r>
              <a:rPr lang="en-GB" sz="1400" dirty="0">
                <a:solidFill>
                  <a:schemeClr val="accent1"/>
                </a:solidFill>
              </a:rPr>
              <a:t>gijsbert.heemink@kvernelandgroup.com</a:t>
            </a:r>
            <a:r>
              <a:rPr lang="en-GB" sz="1400" dirty="0">
                <a:solidFill>
                  <a:schemeClr val="bg1"/>
                </a:solidFill>
              </a:rPr>
              <a:t> 		</a:t>
            </a:r>
            <a:r>
              <a:rPr lang="en-GB" sz="1400" dirty="0">
                <a:solidFill>
                  <a:schemeClr val="accent1"/>
                </a:solidFill>
              </a:rPr>
              <a:t>maria.vasbotten@kvernelandgroup.com</a:t>
            </a:r>
            <a:r>
              <a:rPr lang="en-GB" sz="1400" dirty="0"/>
              <a:t>            </a:t>
            </a:r>
          </a:p>
          <a:p>
            <a:r>
              <a:rPr lang="en-GB" sz="1400" dirty="0"/>
              <a:t>+31 6 2563 9336				</a:t>
            </a:r>
            <a:r>
              <a:rPr lang="en-GB" sz="1400" dirty="0" smtClean="0"/>
              <a:t>+</a:t>
            </a:r>
            <a:r>
              <a:rPr lang="en-GB" sz="1400" dirty="0"/>
              <a:t>31 6 8270 4175</a:t>
            </a:r>
          </a:p>
          <a:p>
            <a:endParaRPr lang="en-GB" sz="900" dirty="0"/>
          </a:p>
          <a:p>
            <a:r>
              <a:rPr lang="en-GB" sz="1400" b="1" dirty="0"/>
              <a:t>Ariadna Tost</a:t>
            </a:r>
            <a:r>
              <a:rPr lang="en-GB" sz="1400" dirty="0"/>
              <a:t>,</a:t>
            </a:r>
            <a:r>
              <a:rPr lang="en-GB" sz="1400" b="1" dirty="0"/>
              <a:t> </a:t>
            </a:r>
            <a:r>
              <a:rPr lang="en-GB" sz="1400" dirty="0"/>
              <a:t>Product Manager 	</a:t>
            </a:r>
          </a:p>
          <a:p>
            <a:r>
              <a:rPr lang="en-GB" sz="1400" dirty="0">
                <a:solidFill>
                  <a:schemeClr val="accent1"/>
                </a:solidFill>
              </a:rPr>
              <a:t>ariadna.tost@kvernelandgroup.com</a:t>
            </a:r>
            <a:r>
              <a:rPr lang="en-GB" sz="1400" dirty="0"/>
              <a:t> 	</a:t>
            </a:r>
          </a:p>
          <a:p>
            <a:r>
              <a:rPr lang="nl-NL" sz="1400" dirty="0"/>
              <a:t>+34 6 8869 6667</a:t>
            </a:r>
          </a:p>
          <a:p>
            <a:endParaRPr lang="en-GB" sz="900" dirty="0"/>
          </a:p>
          <a:p>
            <a:r>
              <a:rPr lang="en-GB" sz="1400" dirty="0"/>
              <a:t>Kverneland Group Mechatronics BV - Nieuw-Vennep - The Netherlands</a:t>
            </a:r>
          </a:p>
          <a:p>
            <a:endParaRPr lang="fr-FR" sz="1600" dirty="0"/>
          </a:p>
        </p:txBody>
      </p:sp>
      <p:sp>
        <p:nvSpPr>
          <p:cNvPr id="5" name="Titre 4"/>
          <p:cNvSpPr>
            <a:spLocks noGrp="1"/>
          </p:cNvSpPr>
          <p:nvPr>
            <p:ph type="title"/>
          </p:nvPr>
        </p:nvSpPr>
        <p:spPr/>
        <p:txBody>
          <a:bodyPr/>
          <a:lstStyle/>
          <a:p>
            <a:r>
              <a:rPr lang="nl-NL" dirty="0" smtClean="0"/>
              <a:t>Contact </a:t>
            </a:r>
            <a:r>
              <a:rPr lang="nl-NL" dirty="0" err="1" smtClean="0"/>
              <a:t>us</a:t>
            </a:r>
            <a:endParaRPr lang="fr-FR" dirty="0"/>
          </a:p>
        </p:txBody>
      </p:sp>
    </p:spTree>
    <p:extLst>
      <p:ext uri="{BB962C8B-B14F-4D97-AF65-F5344CB8AC3E}">
        <p14:creationId xmlns:p14="http://schemas.microsoft.com/office/powerpoint/2010/main" val="93856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r>
              <a:rPr lang="nl-NL" dirty="0"/>
              <a:t>Sales &amp; Marketing Information, SMI-01-22-M</a:t>
            </a:r>
            <a:endParaRPr lang="en-GB" dirty="0"/>
          </a:p>
        </p:txBody>
      </p:sp>
    </p:spTree>
    <p:extLst>
      <p:ext uri="{BB962C8B-B14F-4D97-AF65-F5344CB8AC3E}">
        <p14:creationId xmlns:p14="http://schemas.microsoft.com/office/powerpoint/2010/main" val="3488718339"/>
      </p:ext>
    </p:extLst>
  </p:cSld>
  <p:clrMapOvr>
    <a:masterClrMapping/>
  </p:clrMapOvr>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FFFFFF"/>
      </a:dk2>
      <a:lt2>
        <a:srgbClr val="E7E6E6"/>
      </a:lt2>
      <a:accent1>
        <a:srgbClr val="009999"/>
      </a:accent1>
      <a:accent2>
        <a:srgbClr val="ED7D31"/>
      </a:accent2>
      <a:accent3>
        <a:srgbClr val="A5A5A5"/>
      </a:accent3>
      <a:accent4>
        <a:srgbClr val="FDCB34"/>
      </a:accent4>
      <a:accent5>
        <a:srgbClr val="4F94D0"/>
      </a:accent5>
      <a:accent6>
        <a:srgbClr val="C5E0B3"/>
      </a:accent6>
      <a:hlink>
        <a:srgbClr val="D7B5C6"/>
      </a:hlink>
      <a:folHlink>
        <a:srgbClr val="833C0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mainvisualPPT_16by9_EU.pptx" id="{93145218-3A2E-42D6-84A2-D8115540FE3A}" vid="{D1DB998A-89A8-47BD-9EAC-F86B822C5746}"/>
    </a:ext>
  </a:extLst>
</a:theme>
</file>

<file path=docProps/app.xml><?xml version="1.0" encoding="utf-8"?>
<Properties xmlns="http://schemas.openxmlformats.org/officeDocument/2006/extended-properties" xmlns:vt="http://schemas.openxmlformats.org/officeDocument/2006/docPropsVTypes">
  <Template>2022mainvisualPPT_16by9_EU</Template>
  <TotalTime>58</TotalTime>
  <Words>565</Words>
  <Application>Microsoft Office PowerPoint</Application>
  <PresentationFormat>Widescreen</PresentationFormat>
  <Paragraphs>95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Courier New</vt:lpstr>
      <vt:lpstr>Thème Office</vt:lpstr>
      <vt:lpstr>PowerPoint Presentation</vt:lpstr>
      <vt:lpstr>IsoMatch InDemo</vt:lpstr>
      <vt:lpstr>IsoMatch InDemo</vt:lpstr>
      <vt:lpstr>IsoMatch InDemo</vt:lpstr>
      <vt:lpstr>IsoMatch InDemo</vt:lpstr>
      <vt:lpstr>Marketing material </vt:lpstr>
      <vt:lpstr>Contact us</vt:lpstr>
      <vt:lpstr>PowerPoint Presentation</vt:lpstr>
    </vt:vector>
  </TitlesOfParts>
  <Company>Kverneland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Ruud Zwirs</dc:creator>
  <cp:lastModifiedBy>Ruud Zwirs</cp:lastModifiedBy>
  <cp:revision>9</cp:revision>
  <dcterms:created xsi:type="dcterms:W3CDTF">2022-09-21T09:09:15Z</dcterms:created>
  <dcterms:modified xsi:type="dcterms:W3CDTF">2022-09-21T10:07:16Z</dcterms:modified>
</cp:coreProperties>
</file>